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sldIdLst>
    <p:sldId id="256" r:id="rId2"/>
    <p:sldId id="270" r:id="rId3"/>
    <p:sldId id="395" r:id="rId4"/>
    <p:sldId id="396" r:id="rId5"/>
    <p:sldId id="398" r:id="rId6"/>
    <p:sldId id="397" r:id="rId7"/>
    <p:sldId id="264" r:id="rId8"/>
    <p:sldId id="258" r:id="rId9"/>
    <p:sldId id="268" r:id="rId10"/>
    <p:sldId id="382" r:id="rId11"/>
    <p:sldId id="399" r:id="rId12"/>
    <p:sldId id="379" r:id="rId13"/>
    <p:sldId id="276" r:id="rId14"/>
    <p:sldId id="273" r:id="rId15"/>
    <p:sldId id="388" r:id="rId16"/>
    <p:sldId id="389" r:id="rId17"/>
    <p:sldId id="385" r:id="rId18"/>
    <p:sldId id="386" r:id="rId19"/>
    <p:sldId id="387" r:id="rId20"/>
    <p:sldId id="266" r:id="rId21"/>
    <p:sldId id="261" r:id="rId22"/>
    <p:sldId id="390" r:id="rId23"/>
    <p:sldId id="262" r:id="rId24"/>
    <p:sldId id="391" r:id="rId25"/>
    <p:sldId id="267" r:id="rId26"/>
    <p:sldId id="392" r:id="rId27"/>
    <p:sldId id="263" r:id="rId28"/>
    <p:sldId id="380" r:id="rId29"/>
    <p:sldId id="376" r:id="rId30"/>
    <p:sldId id="393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C80844-8182-0748-ADA2-F458D5222BEF}" v="5" dt="2022-10-24T18:27:13.2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35"/>
    <p:restoredTop sz="94641"/>
  </p:normalViewPr>
  <p:slideViewPr>
    <p:cSldViewPr snapToGrid="0" snapToObjects="1">
      <p:cViewPr varScale="1">
        <p:scale>
          <a:sx n="97" d="100"/>
          <a:sy n="97" d="100"/>
        </p:scale>
        <p:origin x="216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ements, William" userId="cbdb0636-a496-422a-8d40-98c53d494d26" providerId="ADAL" clId="{A7C80844-8182-0748-ADA2-F458D5222BEF}"/>
    <pc:docChg chg="custSel addSld modSld">
      <pc:chgData name="Clements, William" userId="cbdb0636-a496-422a-8d40-98c53d494d26" providerId="ADAL" clId="{A7C80844-8182-0748-ADA2-F458D5222BEF}" dt="2022-10-26T17:34:56.480" v="280" actId="207"/>
      <pc:docMkLst>
        <pc:docMk/>
      </pc:docMkLst>
      <pc:sldChg chg="addSp modSp mod">
        <pc:chgData name="Clements, William" userId="cbdb0636-a496-422a-8d40-98c53d494d26" providerId="ADAL" clId="{A7C80844-8182-0748-ADA2-F458D5222BEF}" dt="2022-10-24T18:27:22.264" v="226" actId="1076"/>
        <pc:sldMkLst>
          <pc:docMk/>
          <pc:sldMk cId="3251300527" sldId="258"/>
        </pc:sldMkLst>
        <pc:spChg chg="add mod">
          <ac:chgData name="Clements, William" userId="cbdb0636-a496-422a-8d40-98c53d494d26" providerId="ADAL" clId="{A7C80844-8182-0748-ADA2-F458D5222BEF}" dt="2022-10-24T18:27:22.264" v="226" actId="1076"/>
          <ac:spMkLst>
            <pc:docMk/>
            <pc:sldMk cId="3251300527" sldId="258"/>
            <ac:spMk id="4" creationId="{7D7AFF5D-0F97-8A68-DA03-A562804DDA6B}"/>
          </ac:spMkLst>
        </pc:spChg>
      </pc:sldChg>
      <pc:sldChg chg="addSp modSp mod">
        <pc:chgData name="Clements, William" userId="cbdb0636-a496-422a-8d40-98c53d494d26" providerId="ADAL" clId="{A7C80844-8182-0748-ADA2-F458D5222BEF}" dt="2022-10-24T18:31:23.259" v="279" actId="20577"/>
        <pc:sldMkLst>
          <pc:docMk/>
          <pc:sldMk cId="2026430218" sldId="268"/>
        </pc:sldMkLst>
        <pc:spChg chg="mod">
          <ac:chgData name="Clements, William" userId="cbdb0636-a496-422a-8d40-98c53d494d26" providerId="ADAL" clId="{A7C80844-8182-0748-ADA2-F458D5222BEF}" dt="2022-10-24T18:31:23.259" v="279" actId="20577"/>
          <ac:spMkLst>
            <pc:docMk/>
            <pc:sldMk cId="2026430218" sldId="268"/>
            <ac:spMk id="3" creationId="{3A76FA0D-20E3-4CEE-AB4D-E30F8B8BBE40}"/>
          </ac:spMkLst>
        </pc:spChg>
        <pc:spChg chg="add mod">
          <ac:chgData name="Clements, William" userId="cbdb0636-a496-422a-8d40-98c53d494d26" providerId="ADAL" clId="{A7C80844-8182-0748-ADA2-F458D5222BEF}" dt="2022-10-24T18:29:22.192" v="234" actId="1076"/>
          <ac:spMkLst>
            <pc:docMk/>
            <pc:sldMk cId="2026430218" sldId="268"/>
            <ac:spMk id="6" creationId="{61907B19-F1A1-D373-2CB2-DD90D2944361}"/>
          </ac:spMkLst>
        </pc:spChg>
        <pc:spChg chg="add mod">
          <ac:chgData name="Clements, William" userId="cbdb0636-a496-422a-8d40-98c53d494d26" providerId="ADAL" clId="{A7C80844-8182-0748-ADA2-F458D5222BEF}" dt="2022-10-24T18:29:34.949" v="236" actId="1076"/>
          <ac:spMkLst>
            <pc:docMk/>
            <pc:sldMk cId="2026430218" sldId="268"/>
            <ac:spMk id="9" creationId="{B543D2C1-2099-6122-FC55-ACAB4B64D5BC}"/>
          </ac:spMkLst>
        </pc:spChg>
      </pc:sldChg>
      <pc:sldChg chg="modSp mod">
        <pc:chgData name="Clements, William" userId="cbdb0636-a496-422a-8d40-98c53d494d26" providerId="ADAL" clId="{A7C80844-8182-0748-ADA2-F458D5222BEF}" dt="2022-10-26T17:34:56.480" v="280" actId="207"/>
        <pc:sldMkLst>
          <pc:docMk/>
          <pc:sldMk cId="2368820938" sldId="389"/>
        </pc:sldMkLst>
        <pc:spChg chg="mod">
          <ac:chgData name="Clements, William" userId="cbdb0636-a496-422a-8d40-98c53d494d26" providerId="ADAL" clId="{A7C80844-8182-0748-ADA2-F458D5222BEF}" dt="2022-10-26T17:34:56.480" v="280" actId="207"/>
          <ac:spMkLst>
            <pc:docMk/>
            <pc:sldMk cId="2368820938" sldId="389"/>
            <ac:spMk id="3" creationId="{9D25C9A1-5965-8DE0-9FBA-2162E2CEEF86}"/>
          </ac:spMkLst>
        </pc:spChg>
      </pc:sldChg>
      <pc:sldChg chg="addSp delSp modSp">
        <pc:chgData name="Clements, William" userId="cbdb0636-a496-422a-8d40-98c53d494d26" providerId="ADAL" clId="{A7C80844-8182-0748-ADA2-F458D5222BEF}" dt="2022-10-24T18:01:31.681" v="2"/>
        <pc:sldMkLst>
          <pc:docMk/>
          <pc:sldMk cId="1634934761" sldId="396"/>
        </pc:sldMkLst>
        <pc:graphicFrameChg chg="add del mod">
          <ac:chgData name="Clements, William" userId="cbdb0636-a496-422a-8d40-98c53d494d26" providerId="ADAL" clId="{A7C80844-8182-0748-ADA2-F458D5222BEF}" dt="2022-10-24T18:01:31.681" v="2"/>
          <ac:graphicFrameMkLst>
            <pc:docMk/>
            <pc:sldMk cId="1634934761" sldId="396"/>
            <ac:graphicFrameMk id="4" creationId="{69DF4770-9179-F533-72FE-A08189707EF7}"/>
          </ac:graphicFrameMkLst>
        </pc:graphicFrameChg>
      </pc:sldChg>
      <pc:sldChg chg="addSp modSp mod">
        <pc:chgData name="Clements, William" userId="cbdb0636-a496-422a-8d40-98c53d494d26" providerId="ADAL" clId="{A7C80844-8182-0748-ADA2-F458D5222BEF}" dt="2022-10-24T18:03:19.615" v="154" actId="20577"/>
        <pc:sldMkLst>
          <pc:docMk/>
          <pc:sldMk cId="3769755863" sldId="398"/>
        </pc:sldMkLst>
        <pc:spChg chg="mod">
          <ac:chgData name="Clements, William" userId="cbdb0636-a496-422a-8d40-98c53d494d26" providerId="ADAL" clId="{A7C80844-8182-0748-ADA2-F458D5222BEF}" dt="2022-10-24T18:03:19.615" v="154" actId="20577"/>
          <ac:spMkLst>
            <pc:docMk/>
            <pc:sldMk cId="3769755863" sldId="398"/>
            <ac:spMk id="3" creationId="{D9230DF5-7284-95B0-664B-516AE86C8EB3}"/>
          </ac:spMkLst>
        </pc:spChg>
        <pc:spChg chg="mod">
          <ac:chgData name="Clements, William" userId="cbdb0636-a496-422a-8d40-98c53d494d26" providerId="ADAL" clId="{A7C80844-8182-0748-ADA2-F458D5222BEF}" dt="2022-10-24T18:03:14.549" v="133" actId="27636"/>
          <ac:spMkLst>
            <pc:docMk/>
            <pc:sldMk cId="3769755863" sldId="398"/>
            <ac:spMk id="4" creationId="{07E93F70-DDE3-3360-A689-8D3216328F43}"/>
          </ac:spMkLst>
        </pc:spChg>
        <pc:graphicFrameChg chg="add mod">
          <ac:chgData name="Clements, William" userId="cbdb0636-a496-422a-8d40-98c53d494d26" providerId="ADAL" clId="{A7C80844-8182-0748-ADA2-F458D5222BEF}" dt="2022-10-24T18:01:37.196" v="4" actId="1076"/>
          <ac:graphicFrameMkLst>
            <pc:docMk/>
            <pc:sldMk cId="3769755863" sldId="398"/>
            <ac:graphicFrameMk id="9" creationId="{8081A8FD-384A-6D74-1640-12319F323CA7}"/>
          </ac:graphicFrameMkLst>
        </pc:graphicFrameChg>
        <pc:picChg chg="add mod">
          <ac:chgData name="Clements, William" userId="cbdb0636-a496-422a-8d40-98c53d494d26" providerId="ADAL" clId="{A7C80844-8182-0748-ADA2-F458D5222BEF}" dt="2022-10-24T18:01:16.535" v="0"/>
          <ac:picMkLst>
            <pc:docMk/>
            <pc:sldMk cId="3769755863" sldId="398"/>
            <ac:picMk id="5" creationId="{AAD6D8C6-43F0-A159-DB32-507E544D4139}"/>
          </ac:picMkLst>
        </pc:picChg>
        <pc:picChg chg="add mod">
          <ac:chgData name="Clements, William" userId="cbdb0636-a496-422a-8d40-98c53d494d26" providerId="ADAL" clId="{A7C80844-8182-0748-ADA2-F458D5222BEF}" dt="2022-10-24T18:01:16.535" v="0"/>
          <ac:picMkLst>
            <pc:docMk/>
            <pc:sldMk cId="3769755863" sldId="398"/>
            <ac:picMk id="6" creationId="{E4B9A42D-0D7F-6D31-F456-7F84AD476EB1}"/>
          </ac:picMkLst>
        </pc:picChg>
        <pc:picChg chg="add mod">
          <ac:chgData name="Clements, William" userId="cbdb0636-a496-422a-8d40-98c53d494d26" providerId="ADAL" clId="{A7C80844-8182-0748-ADA2-F458D5222BEF}" dt="2022-10-24T18:01:16.535" v="0"/>
          <ac:picMkLst>
            <pc:docMk/>
            <pc:sldMk cId="3769755863" sldId="398"/>
            <ac:picMk id="7" creationId="{35F34294-9F10-7B55-5B0F-FD0EAF6D8EDC}"/>
          </ac:picMkLst>
        </pc:picChg>
        <pc:picChg chg="add mod">
          <ac:chgData name="Clements, William" userId="cbdb0636-a496-422a-8d40-98c53d494d26" providerId="ADAL" clId="{A7C80844-8182-0748-ADA2-F458D5222BEF}" dt="2022-10-24T18:01:16.535" v="0"/>
          <ac:picMkLst>
            <pc:docMk/>
            <pc:sldMk cId="3769755863" sldId="398"/>
            <ac:picMk id="8" creationId="{A3002819-6594-313E-39B4-8511D68566BF}"/>
          </ac:picMkLst>
        </pc:picChg>
      </pc:sldChg>
      <pc:sldChg chg="modSp new mod">
        <pc:chgData name="Clements, William" userId="cbdb0636-a496-422a-8d40-98c53d494d26" providerId="ADAL" clId="{A7C80844-8182-0748-ADA2-F458D5222BEF}" dt="2022-10-24T18:25:11.965" v="209" actId="20577"/>
        <pc:sldMkLst>
          <pc:docMk/>
          <pc:sldMk cId="1414059584" sldId="399"/>
        </pc:sldMkLst>
        <pc:spChg chg="mod">
          <ac:chgData name="Clements, William" userId="cbdb0636-a496-422a-8d40-98c53d494d26" providerId="ADAL" clId="{A7C80844-8182-0748-ADA2-F458D5222BEF}" dt="2022-10-24T18:25:11.965" v="209" actId="20577"/>
          <ac:spMkLst>
            <pc:docMk/>
            <pc:sldMk cId="1414059584" sldId="399"/>
            <ac:spMk id="2" creationId="{779DC4BF-95AA-6583-F9F5-C31CCC78D6D7}"/>
          </ac:spMkLst>
        </pc:spChg>
      </pc:sldChg>
    </pc:docChg>
  </pc:docChgLst>
  <pc:docChgLst>
    <pc:chgData name="Clements, William" userId="cbdb0636-a496-422a-8d40-98c53d494d26" providerId="ADAL" clId="{4EAA4940-5240-5943-987B-02CC77F778BD}"/>
    <pc:docChg chg="undo custSel addSld delSld modSld sldOrd">
      <pc:chgData name="Clements, William" userId="cbdb0636-a496-422a-8d40-98c53d494d26" providerId="ADAL" clId="{4EAA4940-5240-5943-987B-02CC77F778BD}" dt="2022-06-01T14:42:03.622" v="981" actId="1076"/>
      <pc:docMkLst>
        <pc:docMk/>
      </pc:docMkLst>
      <pc:sldChg chg="modSp">
        <pc:chgData name="Clements, William" userId="cbdb0636-a496-422a-8d40-98c53d494d26" providerId="ADAL" clId="{4EAA4940-5240-5943-987B-02CC77F778BD}" dt="2022-05-24T22:11:10.889" v="365"/>
        <pc:sldMkLst>
          <pc:docMk/>
          <pc:sldMk cId="608054620" sldId="256"/>
        </pc:sldMkLst>
        <pc:spChg chg="mod">
          <ac:chgData name="Clements, William" userId="cbdb0636-a496-422a-8d40-98c53d494d26" providerId="ADAL" clId="{4EAA4940-5240-5943-987B-02CC77F778BD}" dt="2022-05-24T22:11:10.889" v="365"/>
          <ac:spMkLst>
            <pc:docMk/>
            <pc:sldMk cId="608054620" sldId="256"/>
            <ac:spMk id="2" creationId="{5C07B360-D7A0-70C1-AC01-53AF0F4C4843}"/>
          </ac:spMkLst>
        </pc:spChg>
        <pc:spChg chg="mod">
          <ac:chgData name="Clements, William" userId="cbdb0636-a496-422a-8d40-98c53d494d26" providerId="ADAL" clId="{4EAA4940-5240-5943-987B-02CC77F778BD}" dt="2022-05-24T22:11:10.889" v="365"/>
          <ac:spMkLst>
            <pc:docMk/>
            <pc:sldMk cId="608054620" sldId="256"/>
            <ac:spMk id="3" creationId="{A236E7A6-FEEC-4FC0-3397-CF26FD4F47E2}"/>
          </ac:spMkLst>
        </pc:spChg>
      </pc:sldChg>
      <pc:sldChg chg="del">
        <pc:chgData name="Clements, William" userId="cbdb0636-a496-422a-8d40-98c53d494d26" providerId="ADAL" clId="{4EAA4940-5240-5943-987B-02CC77F778BD}" dt="2022-05-24T22:05:10.001" v="287" actId="2696"/>
        <pc:sldMkLst>
          <pc:docMk/>
          <pc:sldMk cId="1532484687" sldId="257"/>
        </pc:sldMkLst>
      </pc:sldChg>
      <pc:sldChg chg="modSp mod">
        <pc:chgData name="Clements, William" userId="cbdb0636-a496-422a-8d40-98c53d494d26" providerId="ADAL" clId="{4EAA4940-5240-5943-987B-02CC77F778BD}" dt="2022-05-24T22:11:32.680" v="367" actId="207"/>
        <pc:sldMkLst>
          <pc:docMk/>
          <pc:sldMk cId="3251300527" sldId="258"/>
        </pc:sldMkLst>
        <pc:spChg chg="mod">
          <ac:chgData name="Clements, William" userId="cbdb0636-a496-422a-8d40-98c53d494d26" providerId="ADAL" clId="{4EAA4940-5240-5943-987B-02CC77F778BD}" dt="2022-05-24T22:11:32.680" v="367" actId="207"/>
          <ac:spMkLst>
            <pc:docMk/>
            <pc:sldMk cId="3251300527" sldId="258"/>
            <ac:spMk id="2" creationId="{B4C50AC1-219F-44D0-B50D-84A9F3B355EB}"/>
          </ac:spMkLst>
        </pc:spChg>
        <pc:spChg chg="mod">
          <ac:chgData name="Clements, William" userId="cbdb0636-a496-422a-8d40-98c53d494d26" providerId="ADAL" clId="{4EAA4940-5240-5943-987B-02CC77F778BD}" dt="2022-05-24T22:11:29.857" v="366" actId="207"/>
          <ac:spMkLst>
            <pc:docMk/>
            <pc:sldMk cId="3251300527" sldId="258"/>
            <ac:spMk id="3" creationId="{20CC71AC-EB6E-417A-A704-8797860887EF}"/>
          </ac:spMkLst>
        </pc:spChg>
        <pc:picChg chg="mod">
          <ac:chgData name="Clements, William" userId="cbdb0636-a496-422a-8d40-98c53d494d26" providerId="ADAL" clId="{4EAA4940-5240-5943-987B-02CC77F778BD}" dt="2022-05-24T22:05:33.170" v="290" actId="1076"/>
          <ac:picMkLst>
            <pc:docMk/>
            <pc:sldMk cId="3251300527" sldId="258"/>
            <ac:picMk id="5" creationId="{8D5C4FDD-BED9-48C0-B76F-B23CC30BB533}"/>
          </ac:picMkLst>
        </pc:picChg>
        <pc:picChg chg="mod">
          <ac:chgData name="Clements, William" userId="cbdb0636-a496-422a-8d40-98c53d494d26" providerId="ADAL" clId="{4EAA4940-5240-5943-987B-02CC77F778BD}" dt="2022-05-24T22:05:47.101" v="293" actId="1076"/>
          <ac:picMkLst>
            <pc:docMk/>
            <pc:sldMk cId="3251300527" sldId="258"/>
            <ac:picMk id="7" creationId="{EC609974-40C6-40A7-A4A8-EFDAE796BE39}"/>
          </ac:picMkLst>
        </pc:picChg>
        <pc:picChg chg="mod">
          <ac:chgData name="Clements, William" userId="cbdb0636-a496-422a-8d40-98c53d494d26" providerId="ADAL" clId="{4EAA4940-5240-5943-987B-02CC77F778BD}" dt="2022-05-24T22:05:39.899" v="291" actId="14100"/>
          <ac:picMkLst>
            <pc:docMk/>
            <pc:sldMk cId="3251300527" sldId="258"/>
            <ac:picMk id="1026" creationId="{73DFCB8E-3B7F-4668-85AF-28F70A204C9C}"/>
          </ac:picMkLst>
        </pc:picChg>
      </pc:sldChg>
      <pc:sldChg chg="delSp del mod ord">
        <pc:chgData name="Clements, William" userId="cbdb0636-a496-422a-8d40-98c53d494d26" providerId="ADAL" clId="{4EAA4940-5240-5943-987B-02CC77F778BD}" dt="2022-05-24T21:56:21.710" v="195" actId="2696"/>
        <pc:sldMkLst>
          <pc:docMk/>
          <pc:sldMk cId="1869997200" sldId="259"/>
        </pc:sldMkLst>
        <pc:picChg chg="del">
          <ac:chgData name="Clements, William" userId="cbdb0636-a496-422a-8d40-98c53d494d26" providerId="ADAL" clId="{4EAA4940-5240-5943-987B-02CC77F778BD}" dt="2022-05-24T21:55:49.998" v="191" actId="21"/>
          <ac:picMkLst>
            <pc:docMk/>
            <pc:sldMk cId="1869997200" sldId="259"/>
            <ac:picMk id="7" creationId="{118035F0-D9BB-4A64-9FAA-A3EDB5C73161}"/>
          </ac:picMkLst>
        </pc:picChg>
      </pc:sldChg>
      <pc:sldChg chg="del">
        <pc:chgData name="Clements, William" userId="cbdb0636-a496-422a-8d40-98c53d494d26" providerId="ADAL" clId="{4EAA4940-5240-5943-987B-02CC77F778BD}" dt="2022-05-24T22:02:18.613" v="227" actId="2696"/>
        <pc:sldMkLst>
          <pc:docMk/>
          <pc:sldMk cId="315951205" sldId="260"/>
        </pc:sldMkLst>
      </pc:sldChg>
      <pc:sldChg chg="modSp ord">
        <pc:chgData name="Clements, William" userId="cbdb0636-a496-422a-8d40-98c53d494d26" providerId="ADAL" clId="{4EAA4940-5240-5943-987B-02CC77F778BD}" dt="2022-05-24T22:11:10.889" v="365"/>
        <pc:sldMkLst>
          <pc:docMk/>
          <pc:sldMk cId="3569148211" sldId="261"/>
        </pc:sldMkLst>
        <pc:spChg chg="mod">
          <ac:chgData name="Clements, William" userId="cbdb0636-a496-422a-8d40-98c53d494d26" providerId="ADAL" clId="{4EAA4940-5240-5943-987B-02CC77F778BD}" dt="2022-05-24T22:11:10.889" v="365"/>
          <ac:spMkLst>
            <pc:docMk/>
            <pc:sldMk cId="3569148211" sldId="261"/>
            <ac:spMk id="2" creationId="{78F44EA7-3A97-42FA-80EA-B4027CE6EB00}"/>
          </ac:spMkLst>
        </pc:spChg>
        <pc:spChg chg="mod">
          <ac:chgData name="Clements, William" userId="cbdb0636-a496-422a-8d40-98c53d494d26" providerId="ADAL" clId="{4EAA4940-5240-5943-987B-02CC77F778BD}" dt="2022-05-24T22:11:10.889" v="365"/>
          <ac:spMkLst>
            <pc:docMk/>
            <pc:sldMk cId="3569148211" sldId="261"/>
            <ac:spMk id="3" creationId="{E0AEC93C-F067-44F5-BF88-86DD83AC0523}"/>
          </ac:spMkLst>
        </pc:spChg>
      </pc:sldChg>
      <pc:sldChg chg="modSp ord">
        <pc:chgData name="Clements, William" userId="cbdb0636-a496-422a-8d40-98c53d494d26" providerId="ADAL" clId="{4EAA4940-5240-5943-987B-02CC77F778BD}" dt="2022-05-24T22:11:10.889" v="365"/>
        <pc:sldMkLst>
          <pc:docMk/>
          <pc:sldMk cId="3728966241" sldId="262"/>
        </pc:sldMkLst>
        <pc:spChg chg="mod">
          <ac:chgData name="Clements, William" userId="cbdb0636-a496-422a-8d40-98c53d494d26" providerId="ADAL" clId="{4EAA4940-5240-5943-987B-02CC77F778BD}" dt="2022-05-24T22:11:10.889" v="365"/>
          <ac:spMkLst>
            <pc:docMk/>
            <pc:sldMk cId="3728966241" sldId="262"/>
            <ac:spMk id="2" creationId="{71212B96-2099-4350-BDFA-0632B47F723A}"/>
          </ac:spMkLst>
        </pc:spChg>
      </pc:sldChg>
      <pc:sldChg chg="modSp">
        <pc:chgData name="Clements, William" userId="cbdb0636-a496-422a-8d40-98c53d494d26" providerId="ADAL" clId="{4EAA4940-5240-5943-987B-02CC77F778BD}" dt="2022-05-24T22:11:10.889" v="365"/>
        <pc:sldMkLst>
          <pc:docMk/>
          <pc:sldMk cId="2686001144" sldId="263"/>
        </pc:sldMkLst>
        <pc:spChg chg="mod">
          <ac:chgData name="Clements, William" userId="cbdb0636-a496-422a-8d40-98c53d494d26" providerId="ADAL" clId="{4EAA4940-5240-5943-987B-02CC77F778BD}" dt="2022-05-24T22:11:10.889" v="365"/>
          <ac:spMkLst>
            <pc:docMk/>
            <pc:sldMk cId="2686001144" sldId="263"/>
            <ac:spMk id="2" creationId="{57C5FBB8-EFD9-44E4-B347-01AF180AA769}"/>
          </ac:spMkLst>
        </pc:spChg>
        <pc:spChg chg="mod">
          <ac:chgData name="Clements, William" userId="cbdb0636-a496-422a-8d40-98c53d494d26" providerId="ADAL" clId="{4EAA4940-5240-5943-987B-02CC77F778BD}" dt="2022-05-24T22:11:10.889" v="365"/>
          <ac:spMkLst>
            <pc:docMk/>
            <pc:sldMk cId="2686001144" sldId="263"/>
            <ac:spMk id="3" creationId="{7272833A-5EA4-452E-809E-7D482B7E57BA}"/>
          </ac:spMkLst>
        </pc:spChg>
        <pc:spChg chg="mod">
          <ac:chgData name="Clements, William" userId="cbdb0636-a496-422a-8d40-98c53d494d26" providerId="ADAL" clId="{4EAA4940-5240-5943-987B-02CC77F778BD}" dt="2022-05-24T22:11:10.889" v="365"/>
          <ac:spMkLst>
            <pc:docMk/>
            <pc:sldMk cId="2686001144" sldId="263"/>
            <ac:spMk id="4" creationId="{3E96C3A1-7ADC-435C-9661-8156C7ECA12A}"/>
          </ac:spMkLst>
        </pc:spChg>
      </pc:sldChg>
      <pc:sldChg chg="addSp delSp modSp add mod">
        <pc:chgData name="Clements, William" userId="cbdb0636-a496-422a-8d40-98c53d494d26" providerId="ADAL" clId="{4EAA4940-5240-5943-987B-02CC77F778BD}" dt="2022-05-24T22:11:47.821" v="372"/>
        <pc:sldMkLst>
          <pc:docMk/>
          <pc:sldMk cId="931223355" sldId="264"/>
        </pc:sldMkLst>
        <pc:spChg chg="mod">
          <ac:chgData name="Clements, William" userId="cbdb0636-a496-422a-8d40-98c53d494d26" providerId="ADAL" clId="{4EAA4940-5240-5943-987B-02CC77F778BD}" dt="2022-05-24T22:11:41.918" v="370" actId="207"/>
          <ac:spMkLst>
            <pc:docMk/>
            <pc:sldMk cId="931223355" sldId="264"/>
            <ac:spMk id="2" creationId="{C69EE29A-CAEC-4ACE-96F4-801883FE0BA8}"/>
          </ac:spMkLst>
        </pc:spChg>
        <pc:spChg chg="mod">
          <ac:chgData name="Clements, William" userId="cbdb0636-a496-422a-8d40-98c53d494d26" providerId="ADAL" clId="{4EAA4940-5240-5943-987B-02CC77F778BD}" dt="2022-05-24T22:11:37.895" v="368" actId="207"/>
          <ac:spMkLst>
            <pc:docMk/>
            <pc:sldMk cId="931223355" sldId="264"/>
            <ac:spMk id="3" creationId="{88D6F9F7-1309-47C2-AFEC-4947050D3964}"/>
          </ac:spMkLst>
        </pc:spChg>
        <pc:spChg chg="add mod">
          <ac:chgData name="Clements, William" userId="cbdb0636-a496-422a-8d40-98c53d494d26" providerId="ADAL" clId="{4EAA4940-5240-5943-987B-02CC77F778BD}" dt="2022-05-24T22:03:52.126" v="274" actId="20577"/>
          <ac:spMkLst>
            <pc:docMk/>
            <pc:sldMk cId="931223355" sldId="264"/>
            <ac:spMk id="4" creationId="{7F393A80-65B6-9D31-BCED-678FE022CE2F}"/>
          </ac:spMkLst>
        </pc:spChg>
        <pc:spChg chg="add del mod">
          <ac:chgData name="Clements, William" userId="cbdb0636-a496-422a-8d40-98c53d494d26" providerId="ADAL" clId="{4EAA4940-5240-5943-987B-02CC77F778BD}" dt="2022-05-24T22:11:47.821" v="372"/>
          <ac:spMkLst>
            <pc:docMk/>
            <pc:sldMk cId="931223355" sldId="264"/>
            <ac:spMk id="6" creationId="{986B7AF7-725A-FAD3-546E-D4A47362C3FD}"/>
          </ac:spMkLst>
        </pc:spChg>
      </pc:sldChg>
      <pc:sldChg chg="del">
        <pc:chgData name="Clements, William" userId="cbdb0636-a496-422a-8d40-98c53d494d26" providerId="ADAL" clId="{4EAA4940-5240-5943-987B-02CC77F778BD}" dt="2022-05-24T22:00:55.955" v="222" actId="2696"/>
        <pc:sldMkLst>
          <pc:docMk/>
          <pc:sldMk cId="3724581197" sldId="264"/>
        </pc:sldMkLst>
      </pc:sldChg>
      <pc:sldChg chg="del mod modShow">
        <pc:chgData name="Clements, William" userId="cbdb0636-a496-422a-8d40-98c53d494d26" providerId="ADAL" clId="{4EAA4940-5240-5943-987B-02CC77F778BD}" dt="2022-05-24T22:02:38.742" v="231" actId="2696"/>
        <pc:sldMkLst>
          <pc:docMk/>
          <pc:sldMk cId="358335810" sldId="265"/>
        </pc:sldMkLst>
      </pc:sldChg>
      <pc:sldChg chg="modSp mod ord">
        <pc:chgData name="Clements, William" userId="cbdb0636-a496-422a-8d40-98c53d494d26" providerId="ADAL" clId="{4EAA4940-5240-5943-987B-02CC77F778BD}" dt="2022-05-24T22:11:10.889" v="365"/>
        <pc:sldMkLst>
          <pc:docMk/>
          <pc:sldMk cId="3352923470" sldId="266"/>
        </pc:sldMkLst>
        <pc:spChg chg="mod">
          <ac:chgData name="Clements, William" userId="cbdb0636-a496-422a-8d40-98c53d494d26" providerId="ADAL" clId="{4EAA4940-5240-5943-987B-02CC77F778BD}" dt="2022-05-24T22:11:10.889" v="365"/>
          <ac:spMkLst>
            <pc:docMk/>
            <pc:sldMk cId="3352923470" sldId="266"/>
            <ac:spMk id="2" creationId="{5ED65F7C-4B78-4B8E-BAF3-77677B6E1387}"/>
          </ac:spMkLst>
        </pc:spChg>
        <pc:spChg chg="mod">
          <ac:chgData name="Clements, William" userId="cbdb0636-a496-422a-8d40-98c53d494d26" providerId="ADAL" clId="{4EAA4940-5240-5943-987B-02CC77F778BD}" dt="2022-05-24T22:11:10.889" v="365"/>
          <ac:spMkLst>
            <pc:docMk/>
            <pc:sldMk cId="3352923470" sldId="266"/>
            <ac:spMk id="3" creationId="{5F5C9485-E977-4EF0-B0CF-FCC7D054B0FA}"/>
          </ac:spMkLst>
        </pc:spChg>
      </pc:sldChg>
      <pc:sldChg chg="addSp delSp modSp mod ord">
        <pc:chgData name="Clements, William" userId="cbdb0636-a496-422a-8d40-98c53d494d26" providerId="ADAL" clId="{4EAA4940-5240-5943-987B-02CC77F778BD}" dt="2022-06-01T14:38:34.312" v="963" actId="1440"/>
        <pc:sldMkLst>
          <pc:docMk/>
          <pc:sldMk cId="786112575" sldId="267"/>
        </pc:sldMkLst>
        <pc:spChg chg="mod">
          <ac:chgData name="Clements, William" userId="cbdb0636-a496-422a-8d40-98c53d494d26" providerId="ADAL" clId="{4EAA4940-5240-5943-987B-02CC77F778BD}" dt="2022-05-24T22:11:10.889" v="365"/>
          <ac:spMkLst>
            <pc:docMk/>
            <pc:sldMk cId="786112575" sldId="267"/>
            <ac:spMk id="2" creationId="{5326444D-36AD-4923-A42A-174C35D40879}"/>
          </ac:spMkLst>
        </pc:spChg>
        <pc:spChg chg="mod">
          <ac:chgData name="Clements, William" userId="cbdb0636-a496-422a-8d40-98c53d494d26" providerId="ADAL" clId="{4EAA4940-5240-5943-987B-02CC77F778BD}" dt="2022-05-24T22:11:10.889" v="365"/>
          <ac:spMkLst>
            <pc:docMk/>
            <pc:sldMk cId="786112575" sldId="267"/>
            <ac:spMk id="3" creationId="{BE2D5D70-A117-43CC-8F20-8D31406FCFC4}"/>
          </ac:spMkLst>
        </pc:spChg>
        <pc:spChg chg="add del">
          <ac:chgData name="Clements, William" userId="cbdb0636-a496-422a-8d40-98c53d494d26" providerId="ADAL" clId="{4EAA4940-5240-5943-987B-02CC77F778BD}" dt="2022-06-01T14:38:13.783" v="961" actId="478"/>
          <ac:spMkLst>
            <pc:docMk/>
            <pc:sldMk cId="786112575" sldId="267"/>
            <ac:spMk id="4" creationId="{8617A2C7-555D-A20E-CEA6-EA224E2739CF}"/>
          </ac:spMkLst>
        </pc:spChg>
        <pc:picChg chg="mod">
          <ac:chgData name="Clements, William" userId="cbdb0636-a496-422a-8d40-98c53d494d26" providerId="ADAL" clId="{4EAA4940-5240-5943-987B-02CC77F778BD}" dt="2022-06-01T14:38:26.954" v="962" actId="1440"/>
          <ac:picMkLst>
            <pc:docMk/>
            <pc:sldMk cId="786112575" sldId="267"/>
            <ac:picMk id="5" creationId="{CEAED719-3A4A-4516-A2A7-F1B5C7A11980}"/>
          </ac:picMkLst>
        </pc:picChg>
        <pc:picChg chg="add mod">
          <ac:chgData name="Clements, William" userId="cbdb0636-a496-422a-8d40-98c53d494d26" providerId="ADAL" clId="{4EAA4940-5240-5943-987B-02CC77F778BD}" dt="2022-06-01T14:37:02.848" v="959" actId="1076"/>
          <ac:picMkLst>
            <pc:docMk/>
            <pc:sldMk cId="786112575" sldId="267"/>
            <ac:picMk id="6" creationId="{CA1CAE65-1373-8B58-9578-66EF341DE0EB}"/>
          </ac:picMkLst>
        </pc:picChg>
        <pc:picChg chg="mod">
          <ac:chgData name="Clements, William" userId="cbdb0636-a496-422a-8d40-98c53d494d26" providerId="ADAL" clId="{4EAA4940-5240-5943-987B-02CC77F778BD}" dt="2022-06-01T14:38:34.312" v="963" actId="1440"/>
          <ac:picMkLst>
            <pc:docMk/>
            <pc:sldMk cId="786112575" sldId="267"/>
            <ac:picMk id="7" creationId="{29029092-21F5-4B43-A4F3-362B620530C1}"/>
          </ac:picMkLst>
        </pc:picChg>
      </pc:sldChg>
      <pc:sldChg chg="modSp mod">
        <pc:chgData name="Clements, William" userId="cbdb0636-a496-422a-8d40-98c53d494d26" providerId="ADAL" clId="{4EAA4940-5240-5943-987B-02CC77F778BD}" dt="2022-05-24T22:06:34.353" v="307" actId="20577"/>
        <pc:sldMkLst>
          <pc:docMk/>
          <pc:sldMk cId="2026430218" sldId="268"/>
        </pc:sldMkLst>
        <pc:spChg chg="mod">
          <ac:chgData name="Clements, William" userId="cbdb0636-a496-422a-8d40-98c53d494d26" providerId="ADAL" clId="{4EAA4940-5240-5943-987B-02CC77F778BD}" dt="2022-05-24T22:06:34.353" v="307" actId="20577"/>
          <ac:spMkLst>
            <pc:docMk/>
            <pc:sldMk cId="2026430218" sldId="268"/>
            <ac:spMk id="3" creationId="{3A76FA0D-20E3-4CEE-AB4D-E30F8B8BBE40}"/>
          </ac:spMkLst>
        </pc:spChg>
      </pc:sldChg>
      <pc:sldChg chg="del">
        <pc:chgData name="Clements, William" userId="cbdb0636-a496-422a-8d40-98c53d494d26" providerId="ADAL" clId="{4EAA4940-5240-5943-987B-02CC77F778BD}" dt="2022-05-24T21:47:40.298" v="108" actId="2696"/>
        <pc:sldMkLst>
          <pc:docMk/>
          <pc:sldMk cId="3338045436" sldId="269"/>
        </pc:sldMkLst>
      </pc:sldChg>
      <pc:sldChg chg="addSp modSp mod">
        <pc:chgData name="Clements, William" userId="cbdb0636-a496-422a-8d40-98c53d494d26" providerId="ADAL" clId="{4EAA4940-5240-5943-987B-02CC77F778BD}" dt="2022-05-31T17:22:48.315" v="627" actId="20577"/>
        <pc:sldMkLst>
          <pc:docMk/>
          <pc:sldMk cId="313361854" sldId="270"/>
        </pc:sldMkLst>
        <pc:spChg chg="mod">
          <ac:chgData name="Clements, William" userId="cbdb0636-a496-422a-8d40-98c53d494d26" providerId="ADAL" clId="{4EAA4940-5240-5943-987B-02CC77F778BD}" dt="2022-05-31T17:22:48.315" v="627" actId="20577"/>
          <ac:spMkLst>
            <pc:docMk/>
            <pc:sldMk cId="313361854" sldId="270"/>
            <ac:spMk id="2" creationId="{D273D8E8-9392-46AA-BAF9-4A3CBCF0BC43}"/>
          </ac:spMkLst>
        </pc:spChg>
        <pc:spChg chg="add mod">
          <ac:chgData name="Clements, William" userId="cbdb0636-a496-422a-8d40-98c53d494d26" providerId="ADAL" clId="{4EAA4940-5240-5943-987B-02CC77F778BD}" dt="2022-05-24T22:05:02.258" v="286" actId="1076"/>
          <ac:spMkLst>
            <pc:docMk/>
            <pc:sldMk cId="313361854" sldId="270"/>
            <ac:spMk id="6" creationId="{81E2836D-CD51-955E-3EA3-5DF72F06C63F}"/>
          </ac:spMkLst>
        </pc:spChg>
        <pc:spChg chg="add mod">
          <ac:chgData name="Clements, William" userId="cbdb0636-a496-422a-8d40-98c53d494d26" providerId="ADAL" clId="{4EAA4940-5240-5943-987B-02CC77F778BD}" dt="2022-05-24T22:04:34.400" v="280" actId="1076"/>
          <ac:spMkLst>
            <pc:docMk/>
            <pc:sldMk cId="313361854" sldId="270"/>
            <ac:spMk id="7" creationId="{688C68A7-43D5-F009-2577-4A1416E9634A}"/>
          </ac:spMkLst>
        </pc:spChg>
        <pc:graphicFrameChg chg="mod">
          <ac:chgData name="Clements, William" userId="cbdb0636-a496-422a-8d40-98c53d494d26" providerId="ADAL" clId="{4EAA4940-5240-5943-987B-02CC77F778BD}" dt="2022-05-24T22:05:02.258" v="286" actId="1076"/>
          <ac:graphicFrameMkLst>
            <pc:docMk/>
            <pc:sldMk cId="313361854" sldId="270"/>
            <ac:graphicFrameMk id="5" creationId="{9B6BAD0B-DB14-4E3C-A703-213EBF2EE1A8}"/>
          </ac:graphicFrameMkLst>
        </pc:graphicFrameChg>
        <pc:picChg chg="mod">
          <ac:chgData name="Clements, William" userId="cbdb0636-a496-422a-8d40-98c53d494d26" providerId="ADAL" clId="{4EAA4940-5240-5943-987B-02CC77F778BD}" dt="2022-05-24T22:04:52.156" v="284" actId="14100"/>
          <ac:picMkLst>
            <pc:docMk/>
            <pc:sldMk cId="313361854" sldId="270"/>
            <ac:picMk id="4" creationId="{402CE3AE-5583-46BC-939B-F63652F63469}"/>
          </ac:picMkLst>
        </pc:picChg>
        <pc:picChg chg="add mod">
          <ac:chgData name="Clements, William" userId="cbdb0636-a496-422a-8d40-98c53d494d26" providerId="ADAL" clId="{4EAA4940-5240-5943-987B-02CC77F778BD}" dt="2022-05-24T22:04:55.908" v="285" actId="1076"/>
          <ac:picMkLst>
            <pc:docMk/>
            <pc:sldMk cId="313361854" sldId="270"/>
            <ac:picMk id="8" creationId="{09E6CC2C-32D4-C942-0CDF-6C12E9ABF5CE}"/>
          </ac:picMkLst>
        </pc:picChg>
      </pc:sldChg>
      <pc:sldChg chg="del">
        <pc:chgData name="Clements, William" userId="cbdb0636-a496-422a-8d40-98c53d494d26" providerId="ADAL" clId="{4EAA4940-5240-5943-987B-02CC77F778BD}" dt="2022-05-24T22:02:28.093" v="229" actId="2696"/>
        <pc:sldMkLst>
          <pc:docMk/>
          <pc:sldMk cId="2898435893" sldId="271"/>
        </pc:sldMkLst>
      </pc:sldChg>
      <pc:sldChg chg="del">
        <pc:chgData name="Clements, William" userId="cbdb0636-a496-422a-8d40-98c53d494d26" providerId="ADAL" clId="{4EAA4940-5240-5943-987B-02CC77F778BD}" dt="2022-05-24T22:05:12.297" v="288" actId="2696"/>
        <pc:sldMkLst>
          <pc:docMk/>
          <pc:sldMk cId="659067986" sldId="272"/>
        </pc:sldMkLst>
      </pc:sldChg>
      <pc:sldChg chg="delSp modSp mod">
        <pc:chgData name="Clements, William" userId="cbdb0636-a496-422a-8d40-98c53d494d26" providerId="ADAL" clId="{4EAA4940-5240-5943-987B-02CC77F778BD}" dt="2022-05-24T22:11:10.889" v="365"/>
        <pc:sldMkLst>
          <pc:docMk/>
          <pc:sldMk cId="1908611859" sldId="273"/>
        </pc:sldMkLst>
        <pc:spChg chg="mod">
          <ac:chgData name="Clements, William" userId="cbdb0636-a496-422a-8d40-98c53d494d26" providerId="ADAL" clId="{4EAA4940-5240-5943-987B-02CC77F778BD}" dt="2022-05-24T22:11:10.889" v="365"/>
          <ac:spMkLst>
            <pc:docMk/>
            <pc:sldMk cId="1908611859" sldId="273"/>
            <ac:spMk id="2" creationId="{37FBF243-BBD3-4161-8E0B-86D43CEFF29A}"/>
          </ac:spMkLst>
        </pc:spChg>
        <pc:spChg chg="mod">
          <ac:chgData name="Clements, William" userId="cbdb0636-a496-422a-8d40-98c53d494d26" providerId="ADAL" clId="{4EAA4940-5240-5943-987B-02CC77F778BD}" dt="2022-05-24T22:11:10.889" v="365"/>
          <ac:spMkLst>
            <pc:docMk/>
            <pc:sldMk cId="1908611859" sldId="273"/>
            <ac:spMk id="3" creationId="{7B790375-3536-4485-93A4-760DF8ACA92B}"/>
          </ac:spMkLst>
        </pc:spChg>
        <pc:picChg chg="del">
          <ac:chgData name="Clements, William" userId="cbdb0636-a496-422a-8d40-98c53d494d26" providerId="ADAL" clId="{4EAA4940-5240-5943-987B-02CC77F778BD}" dt="2022-05-24T22:08:19.006" v="326" actId="21"/>
          <ac:picMkLst>
            <pc:docMk/>
            <pc:sldMk cId="1908611859" sldId="273"/>
            <ac:picMk id="5" creationId="{0338A73F-D5F5-4A82-8D5D-70B02A7B174B}"/>
          </ac:picMkLst>
        </pc:picChg>
      </pc:sldChg>
      <pc:sldChg chg="addSp modSp add mod">
        <pc:chgData name="Clements, William" userId="cbdb0636-a496-422a-8d40-98c53d494d26" providerId="ADAL" clId="{4EAA4940-5240-5943-987B-02CC77F778BD}" dt="2022-05-24T22:11:10.889" v="365"/>
        <pc:sldMkLst>
          <pc:docMk/>
          <pc:sldMk cId="1227168512" sldId="276"/>
        </pc:sldMkLst>
        <pc:spChg chg="mod">
          <ac:chgData name="Clements, William" userId="cbdb0636-a496-422a-8d40-98c53d494d26" providerId="ADAL" clId="{4EAA4940-5240-5943-987B-02CC77F778BD}" dt="2022-05-24T22:11:10.889" v="365"/>
          <ac:spMkLst>
            <pc:docMk/>
            <pc:sldMk cId="1227168512" sldId="276"/>
            <ac:spMk id="2" creationId="{00000000-0000-0000-0000-000000000000}"/>
          </ac:spMkLst>
        </pc:spChg>
        <pc:spChg chg="mod">
          <ac:chgData name="Clements, William" userId="cbdb0636-a496-422a-8d40-98c53d494d26" providerId="ADAL" clId="{4EAA4940-5240-5943-987B-02CC77F778BD}" dt="2022-05-24T21:02:35.227" v="2" actId="27636"/>
          <ac:spMkLst>
            <pc:docMk/>
            <pc:sldMk cId="1227168512" sldId="276"/>
            <ac:spMk id="3" creationId="{00000000-0000-0000-0000-000000000000}"/>
          </ac:spMkLst>
        </pc:spChg>
        <pc:spChg chg="mod">
          <ac:chgData name="Clements, William" userId="cbdb0636-a496-422a-8d40-98c53d494d26" providerId="ADAL" clId="{4EAA4940-5240-5943-987B-02CC77F778BD}" dt="2022-05-24T21:02:35.229" v="3" actId="27636"/>
          <ac:spMkLst>
            <pc:docMk/>
            <pc:sldMk cId="1227168512" sldId="276"/>
            <ac:spMk id="4" creationId="{00000000-0000-0000-0000-000000000000}"/>
          </ac:spMkLst>
        </pc:spChg>
        <pc:spChg chg="add mod">
          <ac:chgData name="Clements, William" userId="cbdb0636-a496-422a-8d40-98c53d494d26" providerId="ADAL" clId="{4EAA4940-5240-5943-987B-02CC77F778BD}" dt="2022-05-24T22:07:53.926" v="325" actId="20577"/>
          <ac:spMkLst>
            <pc:docMk/>
            <pc:sldMk cId="1227168512" sldId="276"/>
            <ac:spMk id="6" creationId="{764158A1-DE3B-E2FE-ACF3-17EBB7558976}"/>
          </ac:spMkLst>
        </pc:spChg>
      </pc:sldChg>
      <pc:sldChg chg="modSp">
        <pc:chgData name="Clements, William" userId="cbdb0636-a496-422a-8d40-98c53d494d26" providerId="ADAL" clId="{4EAA4940-5240-5943-987B-02CC77F778BD}" dt="2022-05-24T22:11:10.889" v="365"/>
        <pc:sldMkLst>
          <pc:docMk/>
          <pc:sldMk cId="1025495809" sldId="376"/>
        </pc:sldMkLst>
        <pc:spChg chg="mod">
          <ac:chgData name="Clements, William" userId="cbdb0636-a496-422a-8d40-98c53d494d26" providerId="ADAL" clId="{4EAA4940-5240-5943-987B-02CC77F778BD}" dt="2022-05-24T22:11:10.889" v="365"/>
          <ac:spMkLst>
            <pc:docMk/>
            <pc:sldMk cId="1025495809" sldId="376"/>
            <ac:spMk id="3" creationId="{00000000-0000-0000-0000-000000000000}"/>
          </ac:spMkLst>
        </pc:spChg>
      </pc:sldChg>
      <pc:sldChg chg="modSp">
        <pc:chgData name="Clements, William" userId="cbdb0636-a496-422a-8d40-98c53d494d26" providerId="ADAL" clId="{4EAA4940-5240-5943-987B-02CC77F778BD}" dt="2022-05-24T22:11:10.889" v="365"/>
        <pc:sldMkLst>
          <pc:docMk/>
          <pc:sldMk cId="566312140" sldId="379"/>
        </pc:sldMkLst>
        <pc:spChg chg="mod">
          <ac:chgData name="Clements, William" userId="cbdb0636-a496-422a-8d40-98c53d494d26" providerId="ADAL" clId="{4EAA4940-5240-5943-987B-02CC77F778BD}" dt="2022-05-24T22:11:10.889" v="365"/>
          <ac:spMkLst>
            <pc:docMk/>
            <pc:sldMk cId="566312140" sldId="379"/>
            <ac:spMk id="2" creationId="{00000000-0000-0000-0000-000000000000}"/>
          </ac:spMkLst>
        </pc:spChg>
        <pc:spChg chg="mod">
          <ac:chgData name="Clements, William" userId="cbdb0636-a496-422a-8d40-98c53d494d26" providerId="ADAL" clId="{4EAA4940-5240-5943-987B-02CC77F778BD}" dt="2022-05-24T22:11:10.889" v="365"/>
          <ac:spMkLst>
            <pc:docMk/>
            <pc:sldMk cId="566312140" sldId="379"/>
            <ac:spMk id="3" creationId="{00000000-0000-0000-0000-000000000000}"/>
          </ac:spMkLst>
        </pc:spChg>
      </pc:sldChg>
      <pc:sldChg chg="modSp">
        <pc:chgData name="Clements, William" userId="cbdb0636-a496-422a-8d40-98c53d494d26" providerId="ADAL" clId="{4EAA4940-5240-5943-987B-02CC77F778BD}" dt="2022-05-24T22:11:10.889" v="365"/>
        <pc:sldMkLst>
          <pc:docMk/>
          <pc:sldMk cId="4191815525" sldId="380"/>
        </pc:sldMkLst>
        <pc:spChg chg="mod">
          <ac:chgData name="Clements, William" userId="cbdb0636-a496-422a-8d40-98c53d494d26" providerId="ADAL" clId="{4EAA4940-5240-5943-987B-02CC77F778BD}" dt="2022-05-24T22:11:10.889" v="365"/>
          <ac:spMkLst>
            <pc:docMk/>
            <pc:sldMk cId="4191815525" sldId="380"/>
            <ac:spMk id="2" creationId="{00000000-0000-0000-0000-000000000000}"/>
          </ac:spMkLst>
        </pc:spChg>
        <pc:spChg chg="mod">
          <ac:chgData name="Clements, William" userId="cbdb0636-a496-422a-8d40-98c53d494d26" providerId="ADAL" clId="{4EAA4940-5240-5943-987B-02CC77F778BD}" dt="2022-05-24T22:11:10.889" v="365"/>
          <ac:spMkLst>
            <pc:docMk/>
            <pc:sldMk cId="4191815525" sldId="380"/>
            <ac:spMk id="3" creationId="{00000000-0000-0000-0000-000000000000}"/>
          </ac:spMkLst>
        </pc:spChg>
      </pc:sldChg>
      <pc:sldChg chg="del ord">
        <pc:chgData name="Clements, William" userId="cbdb0636-a496-422a-8d40-98c53d494d26" providerId="ADAL" clId="{4EAA4940-5240-5943-987B-02CC77F778BD}" dt="2022-05-24T22:02:24.412" v="228" actId="2696"/>
        <pc:sldMkLst>
          <pc:docMk/>
          <pc:sldMk cId="568373002" sldId="381"/>
        </pc:sldMkLst>
      </pc:sldChg>
      <pc:sldChg chg="del">
        <pc:chgData name="Clements, William" userId="cbdb0636-a496-422a-8d40-98c53d494d26" providerId="ADAL" clId="{4EAA4940-5240-5943-987B-02CC77F778BD}" dt="2022-05-24T22:01:27.717" v="224" actId="2696"/>
        <pc:sldMkLst>
          <pc:docMk/>
          <pc:sldMk cId="1632512455" sldId="382"/>
        </pc:sldMkLst>
      </pc:sldChg>
      <pc:sldChg chg="modSp add mod ord">
        <pc:chgData name="Clements, William" userId="cbdb0636-a496-422a-8d40-98c53d494d26" providerId="ADAL" clId="{4EAA4940-5240-5943-987B-02CC77F778BD}" dt="2022-05-24T22:07:03.952" v="311" actId="1076"/>
        <pc:sldMkLst>
          <pc:docMk/>
          <pc:sldMk cId="4050123331" sldId="382"/>
        </pc:sldMkLst>
        <pc:spChg chg="mod">
          <ac:chgData name="Clements, William" userId="cbdb0636-a496-422a-8d40-98c53d494d26" providerId="ADAL" clId="{4EAA4940-5240-5943-987B-02CC77F778BD}" dt="2022-05-24T22:06:54.175" v="309" actId="1076"/>
          <ac:spMkLst>
            <pc:docMk/>
            <pc:sldMk cId="4050123331" sldId="382"/>
            <ac:spMk id="3" creationId="{98C41454-99A4-4408-AB05-3533190DD665}"/>
          </ac:spMkLst>
        </pc:spChg>
        <pc:graphicFrameChg chg="mod modGraphic">
          <ac:chgData name="Clements, William" userId="cbdb0636-a496-422a-8d40-98c53d494d26" providerId="ADAL" clId="{4EAA4940-5240-5943-987B-02CC77F778BD}" dt="2022-05-24T22:07:03.952" v="311" actId="1076"/>
          <ac:graphicFrameMkLst>
            <pc:docMk/>
            <pc:sldMk cId="4050123331" sldId="382"/>
            <ac:graphicFrameMk id="6" creationId="{EA6F25B3-EF3F-4996-9BF4-924768C9E75A}"/>
          </ac:graphicFrameMkLst>
        </pc:graphicFrameChg>
      </pc:sldChg>
      <pc:sldChg chg="del">
        <pc:chgData name="Clements, William" userId="cbdb0636-a496-422a-8d40-98c53d494d26" providerId="ADAL" clId="{4EAA4940-5240-5943-987B-02CC77F778BD}" dt="2022-05-24T22:02:15.570" v="226" actId="2696"/>
        <pc:sldMkLst>
          <pc:docMk/>
          <pc:sldMk cId="3067896777" sldId="383"/>
        </pc:sldMkLst>
      </pc:sldChg>
      <pc:sldChg chg="del">
        <pc:chgData name="Clements, William" userId="cbdb0636-a496-422a-8d40-98c53d494d26" providerId="ADAL" clId="{4EAA4940-5240-5943-987B-02CC77F778BD}" dt="2022-05-24T22:02:36.557" v="230" actId="2696"/>
        <pc:sldMkLst>
          <pc:docMk/>
          <pc:sldMk cId="1989320965" sldId="384"/>
        </pc:sldMkLst>
      </pc:sldChg>
      <pc:sldChg chg="modSp">
        <pc:chgData name="Clements, William" userId="cbdb0636-a496-422a-8d40-98c53d494d26" providerId="ADAL" clId="{4EAA4940-5240-5943-987B-02CC77F778BD}" dt="2022-05-24T22:11:10.889" v="365"/>
        <pc:sldMkLst>
          <pc:docMk/>
          <pc:sldMk cId="3508904091" sldId="385"/>
        </pc:sldMkLst>
        <pc:spChg chg="mod">
          <ac:chgData name="Clements, William" userId="cbdb0636-a496-422a-8d40-98c53d494d26" providerId="ADAL" clId="{4EAA4940-5240-5943-987B-02CC77F778BD}" dt="2022-05-24T22:11:10.889" v="365"/>
          <ac:spMkLst>
            <pc:docMk/>
            <pc:sldMk cId="3508904091" sldId="385"/>
            <ac:spMk id="2" creationId="{FBFF7052-8401-DF69-237A-9A8AF715E2CA}"/>
          </ac:spMkLst>
        </pc:spChg>
        <pc:spChg chg="mod">
          <ac:chgData name="Clements, William" userId="cbdb0636-a496-422a-8d40-98c53d494d26" providerId="ADAL" clId="{4EAA4940-5240-5943-987B-02CC77F778BD}" dt="2022-05-24T22:11:10.889" v="365"/>
          <ac:spMkLst>
            <pc:docMk/>
            <pc:sldMk cId="3508904091" sldId="385"/>
            <ac:spMk id="3" creationId="{954CA47B-08DD-E011-9B4D-D14BAAD011F9}"/>
          </ac:spMkLst>
        </pc:spChg>
        <pc:spChg chg="mod">
          <ac:chgData name="Clements, William" userId="cbdb0636-a496-422a-8d40-98c53d494d26" providerId="ADAL" clId="{4EAA4940-5240-5943-987B-02CC77F778BD}" dt="2022-05-24T22:11:10.889" v="365"/>
          <ac:spMkLst>
            <pc:docMk/>
            <pc:sldMk cId="3508904091" sldId="385"/>
            <ac:spMk id="4" creationId="{00EDD1F5-4732-E8A4-89CB-7E24741961AD}"/>
          </ac:spMkLst>
        </pc:spChg>
      </pc:sldChg>
      <pc:sldChg chg="addSp delSp modSp mod">
        <pc:chgData name="Clements, William" userId="cbdb0636-a496-422a-8d40-98c53d494d26" providerId="ADAL" clId="{4EAA4940-5240-5943-987B-02CC77F778BD}" dt="2022-06-01T14:42:03.622" v="981" actId="1076"/>
        <pc:sldMkLst>
          <pc:docMk/>
          <pc:sldMk cId="1142851746" sldId="386"/>
        </pc:sldMkLst>
        <pc:spChg chg="mod">
          <ac:chgData name="Clements, William" userId="cbdb0636-a496-422a-8d40-98c53d494d26" providerId="ADAL" clId="{4EAA4940-5240-5943-987B-02CC77F778BD}" dt="2022-05-24T22:11:10.889" v="365"/>
          <ac:spMkLst>
            <pc:docMk/>
            <pc:sldMk cId="1142851746" sldId="386"/>
            <ac:spMk id="2" creationId="{B3CA2FF3-2FDD-EE44-3D41-0B06358A657A}"/>
          </ac:spMkLst>
        </pc:spChg>
        <pc:spChg chg="mod">
          <ac:chgData name="Clements, William" userId="cbdb0636-a496-422a-8d40-98c53d494d26" providerId="ADAL" clId="{4EAA4940-5240-5943-987B-02CC77F778BD}" dt="2022-05-24T22:11:10.889" v="365"/>
          <ac:spMkLst>
            <pc:docMk/>
            <pc:sldMk cId="1142851746" sldId="386"/>
            <ac:spMk id="3" creationId="{DA93C917-2B84-1944-0032-0C77C8323F86}"/>
          </ac:spMkLst>
        </pc:spChg>
        <pc:spChg chg="del mod">
          <ac:chgData name="Clements, William" userId="cbdb0636-a496-422a-8d40-98c53d494d26" providerId="ADAL" clId="{4EAA4940-5240-5943-987B-02CC77F778BD}" dt="2022-05-24T22:09:48.354" v="344" actId="478"/>
          <ac:spMkLst>
            <pc:docMk/>
            <pc:sldMk cId="1142851746" sldId="386"/>
            <ac:spMk id="4" creationId="{FFD245CE-1586-8A36-2627-C0A92FF95856}"/>
          </ac:spMkLst>
        </pc:spChg>
        <pc:spChg chg="add mod">
          <ac:chgData name="Clements, William" userId="cbdb0636-a496-422a-8d40-98c53d494d26" providerId="ADAL" clId="{4EAA4940-5240-5943-987B-02CC77F778BD}" dt="2022-06-01T14:42:03.622" v="981" actId="1076"/>
          <ac:spMkLst>
            <pc:docMk/>
            <pc:sldMk cId="1142851746" sldId="386"/>
            <ac:spMk id="9" creationId="{3EDD585A-BBE0-8952-29F4-0DBE2A9A6824}"/>
          </ac:spMkLst>
        </pc:spChg>
        <pc:spChg chg="add mod">
          <ac:chgData name="Clements, William" userId="cbdb0636-a496-422a-8d40-98c53d494d26" providerId="ADAL" clId="{4EAA4940-5240-5943-987B-02CC77F778BD}" dt="2022-05-24T22:09:55.975" v="348" actId="14100"/>
          <ac:spMkLst>
            <pc:docMk/>
            <pc:sldMk cId="1142851746" sldId="386"/>
            <ac:spMk id="12" creationId="{736BF96F-97DF-790E-5D05-0168069DBB49}"/>
          </ac:spMkLst>
        </pc:spChg>
      </pc:sldChg>
      <pc:sldChg chg="addSp delSp modSp mod">
        <pc:chgData name="Clements, William" userId="cbdb0636-a496-422a-8d40-98c53d494d26" providerId="ADAL" clId="{4EAA4940-5240-5943-987B-02CC77F778BD}" dt="2022-05-24T22:11:10.889" v="365"/>
        <pc:sldMkLst>
          <pc:docMk/>
          <pc:sldMk cId="1933290760" sldId="387"/>
        </pc:sldMkLst>
        <pc:spChg chg="mod">
          <ac:chgData name="Clements, William" userId="cbdb0636-a496-422a-8d40-98c53d494d26" providerId="ADAL" clId="{4EAA4940-5240-5943-987B-02CC77F778BD}" dt="2022-05-24T22:11:10.889" v="365"/>
          <ac:spMkLst>
            <pc:docMk/>
            <pc:sldMk cId="1933290760" sldId="387"/>
            <ac:spMk id="2" creationId="{9A056E12-8CD1-C8F7-7211-B07F05C19AAC}"/>
          </ac:spMkLst>
        </pc:spChg>
        <pc:spChg chg="mod">
          <ac:chgData name="Clements, William" userId="cbdb0636-a496-422a-8d40-98c53d494d26" providerId="ADAL" clId="{4EAA4940-5240-5943-987B-02CC77F778BD}" dt="2022-05-24T22:11:10.889" v="365"/>
          <ac:spMkLst>
            <pc:docMk/>
            <pc:sldMk cId="1933290760" sldId="387"/>
            <ac:spMk id="3" creationId="{8470D4EA-8D25-5D48-DBAB-979293B2D9BA}"/>
          </ac:spMkLst>
        </pc:spChg>
        <pc:spChg chg="mod">
          <ac:chgData name="Clements, William" userId="cbdb0636-a496-422a-8d40-98c53d494d26" providerId="ADAL" clId="{4EAA4940-5240-5943-987B-02CC77F778BD}" dt="2022-05-24T22:11:10.889" v="365"/>
          <ac:spMkLst>
            <pc:docMk/>
            <pc:sldMk cId="1933290760" sldId="387"/>
            <ac:spMk id="4" creationId="{7596804F-4801-FF77-AF82-DD04285A9B89}"/>
          </ac:spMkLst>
        </pc:spChg>
        <pc:spChg chg="add del">
          <ac:chgData name="Clements, William" userId="cbdb0636-a496-422a-8d40-98c53d494d26" providerId="ADAL" clId="{4EAA4940-5240-5943-987B-02CC77F778BD}" dt="2022-05-24T21:45:42.245" v="86" actId="22"/>
          <ac:spMkLst>
            <pc:docMk/>
            <pc:sldMk cId="1933290760" sldId="387"/>
            <ac:spMk id="6" creationId="{C78D1974-8DBD-E271-D35D-7DB0F5027D32}"/>
          </ac:spMkLst>
        </pc:spChg>
        <pc:picChg chg="add mod">
          <ac:chgData name="Clements, William" userId="cbdb0636-a496-422a-8d40-98c53d494d26" providerId="ADAL" clId="{4EAA4940-5240-5943-987B-02CC77F778BD}" dt="2022-05-24T21:55:58.982" v="194" actId="1076"/>
          <ac:picMkLst>
            <pc:docMk/>
            <pc:sldMk cId="1933290760" sldId="387"/>
            <ac:picMk id="7" creationId="{23440296-51FE-5549-1F04-CFD4B72604BB}"/>
          </ac:picMkLst>
        </pc:picChg>
      </pc:sldChg>
      <pc:sldChg chg="addSp modSp mod">
        <pc:chgData name="Clements, William" userId="cbdb0636-a496-422a-8d40-98c53d494d26" providerId="ADAL" clId="{4EAA4940-5240-5943-987B-02CC77F778BD}" dt="2022-05-24T22:11:10.889" v="365"/>
        <pc:sldMkLst>
          <pc:docMk/>
          <pc:sldMk cId="1072497839" sldId="388"/>
        </pc:sldMkLst>
        <pc:spChg chg="mod">
          <ac:chgData name="Clements, William" userId="cbdb0636-a496-422a-8d40-98c53d494d26" providerId="ADAL" clId="{4EAA4940-5240-5943-987B-02CC77F778BD}" dt="2022-05-24T22:11:10.889" v="365"/>
          <ac:spMkLst>
            <pc:docMk/>
            <pc:sldMk cId="1072497839" sldId="388"/>
            <ac:spMk id="2" creationId="{DAEC1DC4-3D93-DCD7-0686-BB0296D323C4}"/>
          </ac:spMkLst>
        </pc:spChg>
        <pc:spChg chg="mod">
          <ac:chgData name="Clements, William" userId="cbdb0636-a496-422a-8d40-98c53d494d26" providerId="ADAL" clId="{4EAA4940-5240-5943-987B-02CC77F778BD}" dt="2022-05-24T22:11:10.889" v="365"/>
          <ac:spMkLst>
            <pc:docMk/>
            <pc:sldMk cId="1072497839" sldId="388"/>
            <ac:spMk id="3" creationId="{AFC34808-B25E-74F4-3020-B324023E803D}"/>
          </ac:spMkLst>
        </pc:spChg>
        <pc:spChg chg="mod">
          <ac:chgData name="Clements, William" userId="cbdb0636-a496-422a-8d40-98c53d494d26" providerId="ADAL" clId="{4EAA4940-5240-5943-987B-02CC77F778BD}" dt="2022-05-24T22:11:10.889" v="365"/>
          <ac:spMkLst>
            <pc:docMk/>
            <pc:sldMk cId="1072497839" sldId="388"/>
            <ac:spMk id="4" creationId="{2AF59FAB-DC52-5A08-4CCC-69C065AD95B9}"/>
          </ac:spMkLst>
        </pc:spChg>
        <pc:spChg chg="add mod">
          <ac:chgData name="Clements, William" userId="cbdb0636-a496-422a-8d40-98c53d494d26" providerId="ADAL" clId="{4EAA4940-5240-5943-987B-02CC77F778BD}" dt="2022-05-24T22:09:00.720" v="329" actId="1076"/>
          <ac:spMkLst>
            <pc:docMk/>
            <pc:sldMk cId="1072497839" sldId="388"/>
            <ac:spMk id="6" creationId="{477CAA53-F496-72D7-5F60-0E8CF93B7308}"/>
          </ac:spMkLst>
        </pc:spChg>
      </pc:sldChg>
      <pc:sldChg chg="addSp modSp mod">
        <pc:chgData name="Clements, William" userId="cbdb0636-a496-422a-8d40-98c53d494d26" providerId="ADAL" clId="{4EAA4940-5240-5943-987B-02CC77F778BD}" dt="2022-06-01T14:35:14.551" v="954" actId="15"/>
        <pc:sldMkLst>
          <pc:docMk/>
          <pc:sldMk cId="2368820938" sldId="389"/>
        </pc:sldMkLst>
        <pc:spChg chg="mod">
          <ac:chgData name="Clements, William" userId="cbdb0636-a496-422a-8d40-98c53d494d26" providerId="ADAL" clId="{4EAA4940-5240-5943-987B-02CC77F778BD}" dt="2022-05-24T22:11:10.889" v="365"/>
          <ac:spMkLst>
            <pc:docMk/>
            <pc:sldMk cId="2368820938" sldId="389"/>
            <ac:spMk id="2" creationId="{FC54D4B0-18DE-5113-5408-196C3C9669CB}"/>
          </ac:spMkLst>
        </pc:spChg>
        <pc:spChg chg="mod">
          <ac:chgData name="Clements, William" userId="cbdb0636-a496-422a-8d40-98c53d494d26" providerId="ADAL" clId="{4EAA4940-5240-5943-987B-02CC77F778BD}" dt="2022-06-01T14:35:14.551" v="954" actId="15"/>
          <ac:spMkLst>
            <pc:docMk/>
            <pc:sldMk cId="2368820938" sldId="389"/>
            <ac:spMk id="3" creationId="{9D25C9A1-5965-8DE0-9FBA-2162E2CEEF86}"/>
          </ac:spMkLst>
        </pc:spChg>
        <pc:picChg chg="add mod">
          <ac:chgData name="Clements, William" userId="cbdb0636-a496-422a-8d40-98c53d494d26" providerId="ADAL" clId="{4EAA4940-5240-5943-987B-02CC77F778BD}" dt="2022-05-24T22:08:22.673" v="327"/>
          <ac:picMkLst>
            <pc:docMk/>
            <pc:sldMk cId="2368820938" sldId="389"/>
            <ac:picMk id="4" creationId="{E5ED456D-E802-B75D-D454-203FA2A2FCC3}"/>
          </ac:picMkLst>
        </pc:picChg>
      </pc:sldChg>
      <pc:sldChg chg="modSp add mod ord">
        <pc:chgData name="Clements, William" userId="cbdb0636-a496-422a-8d40-98c53d494d26" providerId="ADAL" clId="{4EAA4940-5240-5943-987B-02CC77F778BD}" dt="2022-05-24T22:11:10.889" v="365"/>
        <pc:sldMkLst>
          <pc:docMk/>
          <pc:sldMk cId="1331491731" sldId="390"/>
        </pc:sldMkLst>
        <pc:spChg chg="mod">
          <ac:chgData name="Clements, William" userId="cbdb0636-a496-422a-8d40-98c53d494d26" providerId="ADAL" clId="{4EAA4940-5240-5943-987B-02CC77F778BD}" dt="2022-05-24T22:11:10.889" v="365"/>
          <ac:spMkLst>
            <pc:docMk/>
            <pc:sldMk cId="1331491731" sldId="390"/>
            <ac:spMk id="2" creationId="{9A056E12-8CD1-C8F7-7211-B07F05C19AAC}"/>
          </ac:spMkLst>
        </pc:spChg>
        <pc:spChg chg="mod">
          <ac:chgData name="Clements, William" userId="cbdb0636-a496-422a-8d40-98c53d494d26" providerId="ADAL" clId="{4EAA4940-5240-5943-987B-02CC77F778BD}" dt="2022-05-24T22:11:10.889" v="365"/>
          <ac:spMkLst>
            <pc:docMk/>
            <pc:sldMk cId="1331491731" sldId="390"/>
            <ac:spMk id="3" creationId="{8470D4EA-8D25-5D48-DBAB-979293B2D9BA}"/>
          </ac:spMkLst>
        </pc:spChg>
        <pc:spChg chg="mod">
          <ac:chgData name="Clements, William" userId="cbdb0636-a496-422a-8d40-98c53d494d26" providerId="ADAL" clId="{4EAA4940-5240-5943-987B-02CC77F778BD}" dt="2022-05-24T22:11:10.889" v="365"/>
          <ac:spMkLst>
            <pc:docMk/>
            <pc:sldMk cId="1331491731" sldId="390"/>
            <ac:spMk id="4" creationId="{7596804F-4801-FF77-AF82-DD04285A9B89}"/>
          </ac:spMkLst>
        </pc:spChg>
      </pc:sldChg>
      <pc:sldChg chg="addSp delSp modSp new mod ord modClrScheme chgLayout">
        <pc:chgData name="Clements, William" userId="cbdb0636-a496-422a-8d40-98c53d494d26" providerId="ADAL" clId="{4EAA4940-5240-5943-987B-02CC77F778BD}" dt="2022-05-24T22:11:10.889" v="365"/>
        <pc:sldMkLst>
          <pc:docMk/>
          <pc:sldMk cId="1267633662" sldId="391"/>
        </pc:sldMkLst>
        <pc:spChg chg="mod ord">
          <ac:chgData name="Clements, William" userId="cbdb0636-a496-422a-8d40-98c53d494d26" providerId="ADAL" clId="{4EAA4940-5240-5943-987B-02CC77F778BD}" dt="2022-05-24T22:11:10.889" v="365"/>
          <ac:spMkLst>
            <pc:docMk/>
            <pc:sldMk cId="1267633662" sldId="391"/>
            <ac:spMk id="2" creationId="{D2BBE025-ADBB-2A08-48C4-F28D5BAB99C0}"/>
          </ac:spMkLst>
        </pc:spChg>
        <pc:spChg chg="mod ord">
          <ac:chgData name="Clements, William" userId="cbdb0636-a496-422a-8d40-98c53d494d26" providerId="ADAL" clId="{4EAA4940-5240-5943-987B-02CC77F778BD}" dt="2022-05-24T22:11:10.889" v="365"/>
          <ac:spMkLst>
            <pc:docMk/>
            <pc:sldMk cId="1267633662" sldId="391"/>
            <ac:spMk id="3" creationId="{EC066705-6C4D-4175-6523-7B0DCC32085A}"/>
          </ac:spMkLst>
        </pc:spChg>
        <pc:spChg chg="del mod ord">
          <ac:chgData name="Clements, William" userId="cbdb0636-a496-422a-8d40-98c53d494d26" providerId="ADAL" clId="{4EAA4940-5240-5943-987B-02CC77F778BD}" dt="2022-05-24T21:48:23.064" v="113" actId="700"/>
          <ac:spMkLst>
            <pc:docMk/>
            <pc:sldMk cId="1267633662" sldId="391"/>
            <ac:spMk id="4" creationId="{592F7C05-31D1-B5DA-3F9C-B89435B19A45}"/>
          </ac:spMkLst>
        </pc:spChg>
        <pc:spChg chg="add mod ord">
          <ac:chgData name="Clements, William" userId="cbdb0636-a496-422a-8d40-98c53d494d26" providerId="ADAL" clId="{4EAA4940-5240-5943-987B-02CC77F778BD}" dt="2022-05-24T22:11:10.889" v="365"/>
          <ac:spMkLst>
            <pc:docMk/>
            <pc:sldMk cId="1267633662" sldId="391"/>
            <ac:spMk id="5" creationId="{2702B7B4-345F-0DCF-EF8E-BC63D0CE2CD1}"/>
          </ac:spMkLst>
        </pc:spChg>
        <pc:spChg chg="add mod ord">
          <ac:chgData name="Clements, William" userId="cbdb0636-a496-422a-8d40-98c53d494d26" providerId="ADAL" clId="{4EAA4940-5240-5943-987B-02CC77F778BD}" dt="2022-05-24T22:11:10.889" v="365"/>
          <ac:spMkLst>
            <pc:docMk/>
            <pc:sldMk cId="1267633662" sldId="391"/>
            <ac:spMk id="6" creationId="{6E1B76B8-B8DB-C39C-DE1C-F4F5389CF441}"/>
          </ac:spMkLst>
        </pc:spChg>
        <pc:spChg chg="add mod ord">
          <ac:chgData name="Clements, William" userId="cbdb0636-a496-422a-8d40-98c53d494d26" providerId="ADAL" clId="{4EAA4940-5240-5943-987B-02CC77F778BD}" dt="2022-05-24T22:11:10.889" v="365"/>
          <ac:spMkLst>
            <pc:docMk/>
            <pc:sldMk cId="1267633662" sldId="391"/>
            <ac:spMk id="7" creationId="{827D756E-0B33-1E8B-27B8-34FEEAAF5BD7}"/>
          </ac:spMkLst>
        </pc:spChg>
      </pc:sldChg>
      <pc:sldChg chg="addSp modSp new mod">
        <pc:chgData name="Clements, William" userId="cbdb0636-a496-422a-8d40-98c53d494d26" providerId="ADAL" clId="{4EAA4940-5240-5943-987B-02CC77F778BD}" dt="2022-06-01T14:41:36.326" v="977" actId="1076"/>
        <pc:sldMkLst>
          <pc:docMk/>
          <pc:sldMk cId="161076581" sldId="392"/>
        </pc:sldMkLst>
        <pc:spChg chg="mod">
          <ac:chgData name="Clements, William" userId="cbdb0636-a496-422a-8d40-98c53d494d26" providerId="ADAL" clId="{4EAA4940-5240-5943-987B-02CC77F778BD}" dt="2022-05-24T22:11:10.889" v="365"/>
          <ac:spMkLst>
            <pc:docMk/>
            <pc:sldMk cId="161076581" sldId="392"/>
            <ac:spMk id="2" creationId="{1E8AE72B-235E-31E4-7A3B-944F32A8AAED}"/>
          </ac:spMkLst>
        </pc:spChg>
        <pc:spChg chg="mod">
          <ac:chgData name="Clements, William" userId="cbdb0636-a496-422a-8d40-98c53d494d26" providerId="ADAL" clId="{4EAA4940-5240-5943-987B-02CC77F778BD}" dt="2022-05-24T22:11:10.889" v="365"/>
          <ac:spMkLst>
            <pc:docMk/>
            <pc:sldMk cId="161076581" sldId="392"/>
            <ac:spMk id="3" creationId="{D6642A0E-6E69-A673-390C-B4D717D311FE}"/>
          </ac:spMkLst>
        </pc:spChg>
        <pc:spChg chg="mod">
          <ac:chgData name="Clements, William" userId="cbdb0636-a496-422a-8d40-98c53d494d26" providerId="ADAL" clId="{4EAA4940-5240-5943-987B-02CC77F778BD}" dt="2022-05-24T22:11:10.889" v="365"/>
          <ac:spMkLst>
            <pc:docMk/>
            <pc:sldMk cId="161076581" sldId="392"/>
            <ac:spMk id="4" creationId="{130D1E43-734C-2173-88E7-89C0D3D3DAA0}"/>
          </ac:spMkLst>
        </pc:spChg>
        <pc:spChg chg="mod">
          <ac:chgData name="Clements, William" userId="cbdb0636-a496-422a-8d40-98c53d494d26" providerId="ADAL" clId="{4EAA4940-5240-5943-987B-02CC77F778BD}" dt="2022-05-24T22:11:10.889" v="365"/>
          <ac:spMkLst>
            <pc:docMk/>
            <pc:sldMk cId="161076581" sldId="392"/>
            <ac:spMk id="5" creationId="{549C8EF3-0CA2-0AA7-4B4B-D29A9D315ACF}"/>
          </ac:spMkLst>
        </pc:spChg>
        <pc:spChg chg="mod">
          <ac:chgData name="Clements, William" userId="cbdb0636-a496-422a-8d40-98c53d494d26" providerId="ADAL" clId="{4EAA4940-5240-5943-987B-02CC77F778BD}" dt="2022-05-24T22:11:10.889" v="365"/>
          <ac:spMkLst>
            <pc:docMk/>
            <pc:sldMk cId="161076581" sldId="392"/>
            <ac:spMk id="6" creationId="{36DC8ACB-85A1-BACD-0832-A9BD1FAA4348}"/>
          </ac:spMkLst>
        </pc:spChg>
        <pc:spChg chg="add">
          <ac:chgData name="Clements, William" userId="cbdb0636-a496-422a-8d40-98c53d494d26" providerId="ADAL" clId="{4EAA4940-5240-5943-987B-02CC77F778BD}" dt="2022-05-24T21:53:54.491" v="189" actId="11529"/>
          <ac:spMkLst>
            <pc:docMk/>
            <pc:sldMk cId="161076581" sldId="392"/>
            <ac:spMk id="7" creationId="{2EF35AF3-CD20-AC92-971A-88E756AD2CEE}"/>
          </ac:spMkLst>
        </pc:spChg>
        <pc:picChg chg="add mod">
          <ac:chgData name="Clements, William" userId="cbdb0636-a496-422a-8d40-98c53d494d26" providerId="ADAL" clId="{4EAA4940-5240-5943-987B-02CC77F778BD}" dt="2022-06-01T14:40:59.236" v="972" actId="1076"/>
          <ac:picMkLst>
            <pc:docMk/>
            <pc:sldMk cId="161076581" sldId="392"/>
            <ac:picMk id="8" creationId="{8B1431E0-94ED-6BF4-815D-3455B25777D2}"/>
          </ac:picMkLst>
        </pc:picChg>
        <pc:picChg chg="add mod">
          <ac:chgData name="Clements, William" userId="cbdb0636-a496-422a-8d40-98c53d494d26" providerId="ADAL" clId="{4EAA4940-5240-5943-987B-02CC77F778BD}" dt="2022-06-01T14:41:01.348" v="973" actId="1076"/>
          <ac:picMkLst>
            <pc:docMk/>
            <pc:sldMk cId="161076581" sldId="392"/>
            <ac:picMk id="9" creationId="{72722E28-8CAB-08BE-5D0E-798E3C4427AA}"/>
          </ac:picMkLst>
        </pc:picChg>
        <pc:picChg chg="add mod">
          <ac:chgData name="Clements, William" userId="cbdb0636-a496-422a-8d40-98c53d494d26" providerId="ADAL" clId="{4EAA4940-5240-5943-987B-02CC77F778BD}" dt="2022-06-01T14:41:03.164" v="974" actId="1076"/>
          <ac:picMkLst>
            <pc:docMk/>
            <pc:sldMk cId="161076581" sldId="392"/>
            <ac:picMk id="10" creationId="{B1713428-80FC-2293-C9FF-46D40DE6FD3E}"/>
          </ac:picMkLst>
        </pc:picChg>
        <pc:picChg chg="add mod">
          <ac:chgData name="Clements, William" userId="cbdb0636-a496-422a-8d40-98c53d494d26" providerId="ADAL" clId="{4EAA4940-5240-5943-987B-02CC77F778BD}" dt="2022-06-01T14:41:36.326" v="977" actId="1076"/>
          <ac:picMkLst>
            <pc:docMk/>
            <pc:sldMk cId="161076581" sldId="392"/>
            <ac:picMk id="11" creationId="{59060CF4-1AD3-C387-07BF-FBB5891E4BB1}"/>
          </ac:picMkLst>
        </pc:picChg>
      </pc:sldChg>
      <pc:sldChg chg="modSp add">
        <pc:chgData name="Clements, William" userId="cbdb0636-a496-422a-8d40-98c53d494d26" providerId="ADAL" clId="{4EAA4940-5240-5943-987B-02CC77F778BD}" dt="2022-05-24T22:11:10.889" v="365"/>
        <pc:sldMkLst>
          <pc:docMk/>
          <pc:sldMk cId="2931099975" sldId="393"/>
        </pc:sldMkLst>
        <pc:spChg chg="mod">
          <ac:chgData name="Clements, William" userId="cbdb0636-a496-422a-8d40-98c53d494d26" providerId="ADAL" clId="{4EAA4940-5240-5943-987B-02CC77F778BD}" dt="2022-05-24T22:11:10.889" v="365"/>
          <ac:spMkLst>
            <pc:docMk/>
            <pc:sldMk cId="2931099975" sldId="393"/>
            <ac:spMk id="2" creationId="{3C2563DC-12DA-4F49-89AF-90FAC5BDF2B0}"/>
          </ac:spMkLst>
        </pc:spChg>
      </pc:sldChg>
      <pc:sldChg chg="modSp add del mod">
        <pc:chgData name="Clements, William" userId="cbdb0636-a496-422a-8d40-98c53d494d26" providerId="ADAL" clId="{4EAA4940-5240-5943-987B-02CC77F778BD}" dt="2022-05-24T22:04:04.330" v="275" actId="2696"/>
        <pc:sldMkLst>
          <pc:docMk/>
          <pc:sldMk cId="3747273615" sldId="393"/>
        </pc:sldMkLst>
        <pc:picChg chg="mod">
          <ac:chgData name="Clements, William" userId="cbdb0636-a496-422a-8d40-98c53d494d26" providerId="ADAL" clId="{4EAA4940-5240-5943-987B-02CC77F778BD}" dt="2022-05-24T22:00:28.760" v="221" actId="1076"/>
          <ac:picMkLst>
            <pc:docMk/>
            <pc:sldMk cId="3747273615" sldId="393"/>
            <ac:picMk id="5" creationId="{71D7F9DA-F922-4FE5-A96F-56CE78872BD4}"/>
          </ac:picMkLst>
        </pc:picChg>
      </pc:sldChg>
      <pc:sldChg chg="modSp add del">
        <pc:chgData name="Clements, William" userId="cbdb0636-a496-422a-8d40-98c53d494d26" providerId="ADAL" clId="{4EAA4940-5240-5943-987B-02CC77F778BD}" dt="2022-05-31T17:46:39.833" v="632" actId="2696"/>
        <pc:sldMkLst>
          <pc:docMk/>
          <pc:sldMk cId="1813192672" sldId="394"/>
        </pc:sldMkLst>
        <pc:spChg chg="mod">
          <ac:chgData name="Clements, William" userId="cbdb0636-a496-422a-8d40-98c53d494d26" providerId="ADAL" clId="{4EAA4940-5240-5943-987B-02CC77F778BD}" dt="2022-05-24T22:11:10.889" v="365"/>
          <ac:spMkLst>
            <pc:docMk/>
            <pc:sldMk cId="1813192672" sldId="394"/>
            <ac:spMk id="2" creationId="{C71225AE-3F50-4659-89B0-48844EC8183B}"/>
          </ac:spMkLst>
        </pc:spChg>
        <pc:spChg chg="mod">
          <ac:chgData name="Clements, William" userId="cbdb0636-a496-422a-8d40-98c53d494d26" providerId="ADAL" clId="{4EAA4940-5240-5943-987B-02CC77F778BD}" dt="2022-05-24T22:11:10.889" v="365"/>
          <ac:spMkLst>
            <pc:docMk/>
            <pc:sldMk cId="1813192672" sldId="394"/>
            <ac:spMk id="3" creationId="{CF55C258-9ED9-4C07-8D41-13A08D32AC96}"/>
          </ac:spMkLst>
        </pc:spChg>
      </pc:sldChg>
      <pc:sldChg chg="modSp add mod">
        <pc:chgData name="Clements, William" userId="cbdb0636-a496-422a-8d40-98c53d494d26" providerId="ADAL" clId="{4EAA4940-5240-5943-987B-02CC77F778BD}" dt="2022-05-31T17:23:30.987" v="631" actId="27636"/>
        <pc:sldMkLst>
          <pc:docMk/>
          <pc:sldMk cId="126750181" sldId="395"/>
        </pc:sldMkLst>
        <pc:spChg chg="mod">
          <ac:chgData name="Clements, William" userId="cbdb0636-a496-422a-8d40-98c53d494d26" providerId="ADAL" clId="{4EAA4940-5240-5943-987B-02CC77F778BD}" dt="2022-05-31T17:23:30.987" v="631" actId="27636"/>
          <ac:spMkLst>
            <pc:docMk/>
            <pc:sldMk cId="126750181" sldId="395"/>
            <ac:spMk id="3" creationId="{9E4E88E1-7A67-F774-D86D-123BAFBFE9D7}"/>
          </ac:spMkLst>
        </pc:spChg>
        <pc:spChg chg="mod">
          <ac:chgData name="Clements, William" userId="cbdb0636-a496-422a-8d40-98c53d494d26" providerId="ADAL" clId="{4EAA4940-5240-5943-987B-02CC77F778BD}" dt="2022-05-31T17:23:30.983" v="630" actId="27636"/>
          <ac:spMkLst>
            <pc:docMk/>
            <pc:sldMk cId="126750181" sldId="395"/>
            <ac:spMk id="4" creationId="{A601047B-EAB8-3105-CDD0-3037BC10DA32}"/>
          </ac:spMkLst>
        </pc:spChg>
      </pc:sldChg>
      <pc:sldChg chg="addSp delSp modSp new mod">
        <pc:chgData name="Clements, William" userId="cbdb0636-a496-422a-8d40-98c53d494d26" providerId="ADAL" clId="{4EAA4940-5240-5943-987B-02CC77F778BD}" dt="2022-05-27T16:33:44.432" v="511" actId="313"/>
        <pc:sldMkLst>
          <pc:docMk/>
          <pc:sldMk cId="1634934761" sldId="396"/>
        </pc:sldMkLst>
        <pc:spChg chg="mod">
          <ac:chgData name="Clements, William" userId="cbdb0636-a496-422a-8d40-98c53d494d26" providerId="ADAL" clId="{4EAA4940-5240-5943-987B-02CC77F778BD}" dt="2022-05-27T16:33:44.432" v="511" actId="313"/>
          <ac:spMkLst>
            <pc:docMk/>
            <pc:sldMk cId="1634934761" sldId="396"/>
            <ac:spMk id="2" creationId="{C7A8763D-537C-4970-0432-A54DC8582C52}"/>
          </ac:spMkLst>
        </pc:spChg>
        <pc:spChg chg="mod">
          <ac:chgData name="Clements, William" userId="cbdb0636-a496-422a-8d40-98c53d494d26" providerId="ADAL" clId="{4EAA4940-5240-5943-987B-02CC77F778BD}" dt="2022-05-24T22:46:47.024" v="445" actId="20577"/>
          <ac:spMkLst>
            <pc:docMk/>
            <pc:sldMk cId="1634934761" sldId="396"/>
            <ac:spMk id="3" creationId="{5E46AA47-D585-B945-0269-906E6DAC247B}"/>
          </ac:spMkLst>
        </pc:spChg>
        <pc:spChg chg="del">
          <ac:chgData name="Clements, William" userId="cbdb0636-a496-422a-8d40-98c53d494d26" providerId="ADAL" clId="{4EAA4940-5240-5943-987B-02CC77F778BD}" dt="2022-05-24T22:46:27.754" v="397"/>
          <ac:spMkLst>
            <pc:docMk/>
            <pc:sldMk cId="1634934761" sldId="396"/>
            <ac:spMk id="4" creationId="{7E4546E5-EA25-B20B-1E32-9E7F0C8BF0D7}"/>
          </ac:spMkLst>
        </pc:spChg>
        <pc:spChg chg="add mod">
          <ac:chgData name="Clements, William" userId="cbdb0636-a496-422a-8d40-98c53d494d26" providerId="ADAL" clId="{4EAA4940-5240-5943-987B-02CC77F778BD}" dt="2022-05-24T22:50:40.195" v="499" actId="13822"/>
          <ac:spMkLst>
            <pc:docMk/>
            <pc:sldMk cId="1634934761" sldId="396"/>
            <ac:spMk id="23" creationId="{1A620542-B195-6064-59A5-DE1A96F21437}"/>
          </ac:spMkLst>
        </pc:spChg>
        <pc:picChg chg="add mod">
          <ac:chgData name="Clements, William" userId="cbdb0636-a496-422a-8d40-98c53d494d26" providerId="ADAL" clId="{4EAA4940-5240-5943-987B-02CC77F778BD}" dt="2022-05-24T22:47:50.902" v="458" actId="1076"/>
          <ac:picMkLst>
            <pc:docMk/>
            <pc:sldMk cId="1634934761" sldId="396"/>
            <ac:picMk id="5" creationId="{ACF7419B-35D4-FD2F-87DA-07D7782F012C}"/>
          </ac:picMkLst>
        </pc:picChg>
        <pc:picChg chg="add mod">
          <ac:chgData name="Clements, William" userId="cbdb0636-a496-422a-8d40-98c53d494d26" providerId="ADAL" clId="{4EAA4940-5240-5943-987B-02CC77F778BD}" dt="2022-05-24T22:47:02.413" v="447" actId="1076"/>
          <ac:picMkLst>
            <pc:docMk/>
            <pc:sldMk cId="1634934761" sldId="396"/>
            <ac:picMk id="6" creationId="{908C5B1A-67E4-379B-A0E9-2B2F277451F1}"/>
          </ac:picMkLst>
        </pc:picChg>
        <pc:picChg chg="add mod">
          <ac:chgData name="Clements, William" userId="cbdb0636-a496-422a-8d40-98c53d494d26" providerId="ADAL" clId="{4EAA4940-5240-5943-987B-02CC77F778BD}" dt="2022-05-24T22:47:02.413" v="447" actId="1076"/>
          <ac:picMkLst>
            <pc:docMk/>
            <pc:sldMk cId="1634934761" sldId="396"/>
            <ac:picMk id="7" creationId="{D8B24348-E781-92B9-9B7C-67F1F035D57B}"/>
          </ac:picMkLst>
        </pc:picChg>
        <pc:picChg chg="add mod">
          <ac:chgData name="Clements, William" userId="cbdb0636-a496-422a-8d40-98c53d494d26" providerId="ADAL" clId="{4EAA4940-5240-5943-987B-02CC77F778BD}" dt="2022-05-24T22:47:02.413" v="447" actId="1076"/>
          <ac:picMkLst>
            <pc:docMk/>
            <pc:sldMk cId="1634934761" sldId="396"/>
            <ac:picMk id="8" creationId="{CBC6A28E-AFBF-323B-E68B-FC94AC3DBEA6}"/>
          </ac:picMkLst>
        </pc:picChg>
        <pc:picChg chg="add mod">
          <ac:chgData name="Clements, William" userId="cbdb0636-a496-422a-8d40-98c53d494d26" providerId="ADAL" clId="{4EAA4940-5240-5943-987B-02CC77F778BD}" dt="2022-05-24T22:47:02.413" v="447" actId="1076"/>
          <ac:picMkLst>
            <pc:docMk/>
            <pc:sldMk cId="1634934761" sldId="396"/>
            <ac:picMk id="9" creationId="{762E1009-1635-2A85-3158-6C9BDDF34D21}"/>
          </ac:picMkLst>
        </pc:picChg>
        <pc:picChg chg="add mod">
          <ac:chgData name="Clements, William" userId="cbdb0636-a496-422a-8d40-98c53d494d26" providerId="ADAL" clId="{4EAA4940-5240-5943-987B-02CC77F778BD}" dt="2022-05-24T22:48:34.506" v="468" actId="1076"/>
          <ac:picMkLst>
            <pc:docMk/>
            <pc:sldMk cId="1634934761" sldId="396"/>
            <ac:picMk id="10" creationId="{E74927E9-DA6C-5B20-DF35-49CD33E5D943}"/>
          </ac:picMkLst>
        </pc:picChg>
        <pc:picChg chg="add mod">
          <ac:chgData name="Clements, William" userId="cbdb0636-a496-422a-8d40-98c53d494d26" providerId="ADAL" clId="{4EAA4940-5240-5943-987B-02CC77F778BD}" dt="2022-05-24T22:48:38.189" v="469" actId="1076"/>
          <ac:picMkLst>
            <pc:docMk/>
            <pc:sldMk cId="1634934761" sldId="396"/>
            <ac:picMk id="11" creationId="{824A8228-0CB2-DA4C-43BF-6F17FEDDA4D6}"/>
          </ac:picMkLst>
        </pc:picChg>
        <pc:picChg chg="add mod">
          <ac:chgData name="Clements, William" userId="cbdb0636-a496-422a-8d40-98c53d494d26" providerId="ADAL" clId="{4EAA4940-5240-5943-987B-02CC77F778BD}" dt="2022-05-24T22:48:43.959" v="471" actId="14100"/>
          <ac:picMkLst>
            <pc:docMk/>
            <pc:sldMk cId="1634934761" sldId="396"/>
            <ac:picMk id="12" creationId="{F47ACDDE-49E9-3A22-086F-2BFEA5C7139F}"/>
          </ac:picMkLst>
        </pc:picChg>
        <pc:picChg chg="add mod">
          <ac:chgData name="Clements, William" userId="cbdb0636-a496-422a-8d40-98c53d494d26" providerId="ADAL" clId="{4EAA4940-5240-5943-987B-02CC77F778BD}" dt="2022-05-24T22:48:50.771" v="473" actId="14100"/>
          <ac:picMkLst>
            <pc:docMk/>
            <pc:sldMk cId="1634934761" sldId="396"/>
            <ac:picMk id="13" creationId="{FFC9F108-3504-EE43-5187-56165255F63E}"/>
          </ac:picMkLst>
        </pc:picChg>
        <pc:picChg chg="add mod">
          <ac:chgData name="Clements, William" userId="cbdb0636-a496-422a-8d40-98c53d494d26" providerId="ADAL" clId="{4EAA4940-5240-5943-987B-02CC77F778BD}" dt="2022-05-24T22:48:55.906" v="475" actId="14100"/>
          <ac:picMkLst>
            <pc:docMk/>
            <pc:sldMk cId="1634934761" sldId="396"/>
            <ac:picMk id="14" creationId="{08CCFDDF-1058-BBE9-9E1B-A92B11ADA6DC}"/>
          </ac:picMkLst>
        </pc:picChg>
        <pc:picChg chg="add mod">
          <ac:chgData name="Clements, William" userId="cbdb0636-a496-422a-8d40-98c53d494d26" providerId="ADAL" clId="{4EAA4940-5240-5943-987B-02CC77F778BD}" dt="2022-05-24T22:49:03.978" v="477" actId="14100"/>
          <ac:picMkLst>
            <pc:docMk/>
            <pc:sldMk cId="1634934761" sldId="396"/>
            <ac:picMk id="15" creationId="{490BFBE0-4B50-CC81-4727-26B4414ACEA2}"/>
          </ac:picMkLst>
        </pc:picChg>
        <pc:picChg chg="add mod">
          <ac:chgData name="Clements, William" userId="cbdb0636-a496-422a-8d40-98c53d494d26" providerId="ADAL" clId="{4EAA4940-5240-5943-987B-02CC77F778BD}" dt="2022-05-24T22:49:10.099" v="479" actId="14100"/>
          <ac:picMkLst>
            <pc:docMk/>
            <pc:sldMk cId="1634934761" sldId="396"/>
            <ac:picMk id="16" creationId="{632D32D1-B669-B944-AA19-D5435D1BA01F}"/>
          </ac:picMkLst>
        </pc:picChg>
        <pc:picChg chg="add mod">
          <ac:chgData name="Clements, William" userId="cbdb0636-a496-422a-8d40-98c53d494d26" providerId="ADAL" clId="{4EAA4940-5240-5943-987B-02CC77F778BD}" dt="2022-05-24T22:49:26.956" v="485" actId="1076"/>
          <ac:picMkLst>
            <pc:docMk/>
            <pc:sldMk cId="1634934761" sldId="396"/>
            <ac:picMk id="17" creationId="{6F0A7DB6-ABE0-EF4C-3958-B40A1502DC90}"/>
          </ac:picMkLst>
        </pc:picChg>
        <pc:picChg chg="add mod">
          <ac:chgData name="Clements, William" userId="cbdb0636-a496-422a-8d40-98c53d494d26" providerId="ADAL" clId="{4EAA4940-5240-5943-987B-02CC77F778BD}" dt="2022-05-24T22:49:23.669" v="484" actId="1076"/>
          <ac:picMkLst>
            <pc:docMk/>
            <pc:sldMk cId="1634934761" sldId="396"/>
            <ac:picMk id="18" creationId="{2C3F72EF-A27D-9FEF-2228-9CE1F9E2F492}"/>
          </ac:picMkLst>
        </pc:picChg>
        <pc:picChg chg="add mod">
          <ac:chgData name="Clements, William" userId="cbdb0636-a496-422a-8d40-98c53d494d26" providerId="ADAL" clId="{4EAA4940-5240-5943-987B-02CC77F778BD}" dt="2022-05-24T22:49:37.921" v="487" actId="1076"/>
          <ac:picMkLst>
            <pc:docMk/>
            <pc:sldMk cId="1634934761" sldId="396"/>
            <ac:picMk id="19" creationId="{F9ABEEFA-E23C-D374-B45F-81F6E94741F7}"/>
          </ac:picMkLst>
        </pc:picChg>
        <pc:picChg chg="add mod">
          <ac:chgData name="Clements, William" userId="cbdb0636-a496-422a-8d40-98c53d494d26" providerId="ADAL" clId="{4EAA4940-5240-5943-987B-02CC77F778BD}" dt="2022-05-24T22:49:52.274" v="490" actId="1076"/>
          <ac:picMkLst>
            <pc:docMk/>
            <pc:sldMk cId="1634934761" sldId="396"/>
            <ac:picMk id="20" creationId="{682C1D8B-4268-B3AE-C8B3-2CC24C4BCA87}"/>
          </ac:picMkLst>
        </pc:picChg>
        <pc:picChg chg="add mod">
          <ac:chgData name="Clements, William" userId="cbdb0636-a496-422a-8d40-98c53d494d26" providerId="ADAL" clId="{4EAA4940-5240-5943-987B-02CC77F778BD}" dt="2022-05-24T22:50:46.588" v="501" actId="1076"/>
          <ac:picMkLst>
            <pc:docMk/>
            <pc:sldMk cId="1634934761" sldId="396"/>
            <ac:picMk id="21" creationId="{64A85C61-1FB9-4CC8-555D-A7926C18D111}"/>
          </ac:picMkLst>
        </pc:picChg>
        <pc:picChg chg="add mod">
          <ac:chgData name="Clements, William" userId="cbdb0636-a496-422a-8d40-98c53d494d26" providerId="ADAL" clId="{4EAA4940-5240-5943-987B-02CC77F778BD}" dt="2022-05-24T22:50:21.314" v="496"/>
          <ac:picMkLst>
            <pc:docMk/>
            <pc:sldMk cId="1634934761" sldId="396"/>
            <ac:picMk id="22" creationId="{A473397F-7F44-802D-D347-817CC2DAF93E}"/>
          </ac:picMkLst>
        </pc:picChg>
        <pc:picChg chg="add mod">
          <ac:chgData name="Clements, William" userId="cbdb0636-a496-422a-8d40-98c53d494d26" providerId="ADAL" clId="{4EAA4940-5240-5943-987B-02CC77F778BD}" dt="2022-05-24T22:52:36.952" v="510" actId="1076"/>
          <ac:picMkLst>
            <pc:docMk/>
            <pc:sldMk cId="1634934761" sldId="396"/>
            <ac:picMk id="24" creationId="{3DFC4775-E576-ACDC-B3C6-5D401A372089}"/>
          </ac:picMkLst>
        </pc:picChg>
      </pc:sldChg>
      <pc:sldChg chg="addSp delSp modSp new mod">
        <pc:chgData name="Clements, William" userId="cbdb0636-a496-422a-8d40-98c53d494d26" providerId="ADAL" clId="{4EAA4940-5240-5943-987B-02CC77F778BD}" dt="2022-05-27T16:36:58.867" v="620" actId="27636"/>
        <pc:sldMkLst>
          <pc:docMk/>
          <pc:sldMk cId="822252494" sldId="397"/>
        </pc:sldMkLst>
        <pc:spChg chg="mod">
          <ac:chgData name="Clements, William" userId="cbdb0636-a496-422a-8d40-98c53d494d26" providerId="ADAL" clId="{4EAA4940-5240-5943-987B-02CC77F778BD}" dt="2022-05-27T16:34:10.266" v="521" actId="20577"/>
          <ac:spMkLst>
            <pc:docMk/>
            <pc:sldMk cId="822252494" sldId="397"/>
            <ac:spMk id="2" creationId="{46056CAD-2090-14CB-C8C1-8551B5F04217}"/>
          </ac:spMkLst>
        </pc:spChg>
        <pc:spChg chg="mod">
          <ac:chgData name="Clements, William" userId="cbdb0636-a496-422a-8d40-98c53d494d26" providerId="ADAL" clId="{4EAA4940-5240-5943-987B-02CC77F778BD}" dt="2022-05-27T16:36:58.867" v="620" actId="27636"/>
          <ac:spMkLst>
            <pc:docMk/>
            <pc:sldMk cId="822252494" sldId="397"/>
            <ac:spMk id="3" creationId="{872E4299-D4F3-08CE-5A2E-65112525DE0D}"/>
          </ac:spMkLst>
        </pc:spChg>
        <pc:spChg chg="add del mod">
          <ac:chgData name="Clements, William" userId="cbdb0636-a496-422a-8d40-98c53d494d26" providerId="ADAL" clId="{4EAA4940-5240-5943-987B-02CC77F778BD}" dt="2022-05-27T16:36:58.858" v="619" actId="27636"/>
          <ac:spMkLst>
            <pc:docMk/>
            <pc:sldMk cId="822252494" sldId="397"/>
            <ac:spMk id="4" creationId="{172F0EB9-2164-BFAC-C021-B2EE6AF4FC23}"/>
          </ac:spMkLst>
        </pc:spChg>
        <pc:spChg chg="add del">
          <ac:chgData name="Clements, William" userId="cbdb0636-a496-422a-8d40-98c53d494d26" providerId="ADAL" clId="{4EAA4940-5240-5943-987B-02CC77F778BD}" dt="2022-05-27T16:35:29.503" v="566"/>
          <ac:spMkLst>
            <pc:docMk/>
            <pc:sldMk cId="822252494" sldId="397"/>
            <ac:spMk id="5" creationId="{BEBEB3E4-F35E-7D71-F96D-4B8E32D4709B}"/>
          </ac:spMkLst>
        </pc:spChg>
        <pc:spChg chg="add del">
          <ac:chgData name="Clements, William" userId="cbdb0636-a496-422a-8d40-98c53d494d26" providerId="ADAL" clId="{4EAA4940-5240-5943-987B-02CC77F778BD}" dt="2022-05-27T16:35:29.503" v="566"/>
          <ac:spMkLst>
            <pc:docMk/>
            <pc:sldMk cId="822252494" sldId="397"/>
            <ac:spMk id="6" creationId="{6E954589-FFC8-9308-95FC-1634C3C93812}"/>
          </ac:spMkLst>
        </pc:spChg>
        <pc:spChg chg="add del">
          <ac:chgData name="Clements, William" userId="cbdb0636-a496-422a-8d40-98c53d494d26" providerId="ADAL" clId="{4EAA4940-5240-5943-987B-02CC77F778BD}" dt="2022-05-27T16:36:08.611" v="587" actId="478"/>
          <ac:spMkLst>
            <pc:docMk/>
            <pc:sldMk cId="822252494" sldId="397"/>
            <ac:spMk id="7" creationId="{E32656FE-12E3-1D23-D743-E47F597BCAB2}"/>
          </ac:spMkLst>
        </pc:spChg>
        <pc:spChg chg="add del mod">
          <ac:chgData name="Clements, William" userId="cbdb0636-a496-422a-8d40-98c53d494d26" providerId="ADAL" clId="{4EAA4940-5240-5943-987B-02CC77F778BD}" dt="2022-05-27T16:36:14.292" v="589"/>
          <ac:spMkLst>
            <pc:docMk/>
            <pc:sldMk cId="822252494" sldId="397"/>
            <ac:spMk id="8" creationId="{13DC7BE9-2256-5315-D40F-23452BF0D9A0}"/>
          </ac:spMkLst>
        </pc:spChg>
        <pc:picChg chg="add del">
          <ac:chgData name="Clements, William" userId="cbdb0636-a496-422a-8d40-98c53d494d26" providerId="ADAL" clId="{4EAA4940-5240-5943-987B-02CC77F778BD}" dt="2022-05-27T16:35:29.503" v="566"/>
          <ac:picMkLst>
            <pc:docMk/>
            <pc:sldMk cId="822252494" sldId="397"/>
            <ac:picMk id="1025" creationId="{54026CFA-4208-9E8F-065D-10FE66B4B2FB}"/>
          </ac:picMkLst>
        </pc:picChg>
        <pc:picChg chg="add del">
          <ac:chgData name="Clements, William" userId="cbdb0636-a496-422a-8d40-98c53d494d26" providerId="ADAL" clId="{4EAA4940-5240-5943-987B-02CC77F778BD}" dt="2022-05-27T16:35:46.112" v="570" actId="478"/>
          <ac:picMkLst>
            <pc:docMk/>
            <pc:sldMk cId="822252494" sldId="397"/>
            <ac:picMk id="1028" creationId="{B0CE32C5-1377-41F2-FDE8-7B7CF4EA8792}"/>
          </ac:picMkLst>
        </pc:picChg>
      </pc:sldChg>
      <pc:sldChg chg="modSp new mod">
        <pc:chgData name="Clements, William" userId="cbdb0636-a496-422a-8d40-98c53d494d26" providerId="ADAL" clId="{4EAA4940-5240-5943-987B-02CC77F778BD}" dt="2022-06-01T14:29:00.054" v="947" actId="20577"/>
        <pc:sldMkLst>
          <pc:docMk/>
          <pc:sldMk cId="3769755863" sldId="398"/>
        </pc:sldMkLst>
        <pc:spChg chg="mod">
          <ac:chgData name="Clements, William" userId="cbdb0636-a496-422a-8d40-98c53d494d26" providerId="ADAL" clId="{4EAA4940-5240-5943-987B-02CC77F778BD}" dt="2022-06-01T14:29:00.054" v="947" actId="20577"/>
          <ac:spMkLst>
            <pc:docMk/>
            <pc:sldMk cId="3769755863" sldId="398"/>
            <ac:spMk id="3" creationId="{D9230DF5-7284-95B0-664B-516AE86C8EB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F2EF2-46BA-2D45-ABB1-2A18D932154B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7E6B-E602-FD41-8C42-4BC6EA796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01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F2EF2-46BA-2D45-ABB1-2A18D932154B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7E6B-E602-FD41-8C42-4BC6EA796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81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F2EF2-46BA-2D45-ABB1-2A18D932154B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7E6B-E602-FD41-8C42-4BC6EA796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06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143000"/>
            <a:ext cx="11506200" cy="5029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0"/>
          <p:cNvSpPr>
            <a:spLocks noGrp="1"/>
          </p:cNvSpPr>
          <p:nvPr>
            <p:ph type="title" hasCustomPrompt="1"/>
          </p:nvPr>
        </p:nvSpPr>
        <p:spPr>
          <a:xfrm>
            <a:off x="533400" y="76200"/>
            <a:ext cx="11049000" cy="907143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sz="220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930589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F2EF2-46BA-2D45-ABB1-2A18D932154B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7E6B-E602-FD41-8C42-4BC6EA796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700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F2EF2-46BA-2D45-ABB1-2A18D932154B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7E6B-E602-FD41-8C42-4BC6EA796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47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F2EF2-46BA-2D45-ABB1-2A18D932154B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7E6B-E602-FD41-8C42-4BC6EA796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92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F2EF2-46BA-2D45-ABB1-2A18D932154B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7E6B-E602-FD41-8C42-4BC6EA796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213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F2EF2-46BA-2D45-ABB1-2A18D932154B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7E6B-E602-FD41-8C42-4BC6EA796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41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F2EF2-46BA-2D45-ABB1-2A18D932154B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7E6B-E602-FD41-8C42-4BC6EA796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46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F2EF2-46BA-2D45-ABB1-2A18D932154B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7E6B-E602-FD41-8C42-4BC6EA796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966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F2EF2-46BA-2D45-ABB1-2A18D932154B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7E6B-E602-FD41-8C42-4BC6EA796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62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1F2EF2-46BA-2D45-ABB1-2A18D932154B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07E6B-E602-FD41-8C42-4BC6EA796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656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jp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18" Type="http://schemas.openxmlformats.org/officeDocument/2006/relationships/image" Target="../media/image1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17" Type="http://schemas.openxmlformats.org/officeDocument/2006/relationships/image" Target="../media/image18.jpeg"/><Relationship Id="rId2" Type="http://schemas.openxmlformats.org/officeDocument/2006/relationships/image" Target="../media/image3.jpeg"/><Relationship Id="rId16" Type="http://schemas.openxmlformats.org/officeDocument/2006/relationships/image" Target="../media/image17.jpe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5" Type="http://schemas.openxmlformats.org/officeDocument/2006/relationships/image" Target="../media/image16.jpeg"/><Relationship Id="rId10" Type="http://schemas.openxmlformats.org/officeDocument/2006/relationships/image" Target="../media/image11.jpeg"/><Relationship Id="rId19" Type="http://schemas.openxmlformats.org/officeDocument/2006/relationships/image" Target="../media/image20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Relationship Id="rId1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yui.edu/get-involved" TargetMode="External"/><Relationship Id="rId2" Type="http://schemas.openxmlformats.org/officeDocument/2006/relationships/hyperlink" Target="https://www.byui.edu/career/preparation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7B360-D7A0-70C1-AC01-53AF0F4C48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CSE 170 Technical Teamwork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36E7A6-FEEC-4FC0-3397-CF26FD4F47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/>
              <a:t>Week 7 Commitment Day 1</a:t>
            </a:r>
          </a:p>
          <a:p>
            <a:pPr algn="l"/>
            <a:r>
              <a:rPr lang="en-US" dirty="0"/>
              <a:t>Bro Clements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054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D24D2-9094-4849-848E-844737A2D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dirty="0"/>
              <a:t>Phillip - Confrontation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41454-99A4-4408-AB05-3533190DD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43465" y="2585545"/>
            <a:ext cx="5120113" cy="3462228"/>
          </a:xfrm>
        </p:spPr>
        <p:txBody>
          <a:bodyPr>
            <a:normAutofit/>
          </a:bodyPr>
          <a:lstStyle/>
          <a:p>
            <a:r>
              <a:rPr lang="en-US" sz="1100" dirty="0"/>
              <a:t>Confrontation</a:t>
            </a:r>
          </a:p>
          <a:p>
            <a:pPr lvl="1"/>
            <a:r>
              <a:rPr lang="en-US" sz="1100" dirty="0"/>
              <a:t>What objectives are Phillip and Ryan each pursuing?</a:t>
            </a:r>
          </a:p>
          <a:p>
            <a:pPr lvl="1"/>
            <a:r>
              <a:rPr lang="en-US" sz="1100" dirty="0"/>
              <a:t>Are some of these conflicting? Do you think that is a problem?</a:t>
            </a:r>
          </a:p>
          <a:p>
            <a:pPr lvl="1"/>
            <a:r>
              <a:rPr lang="en-US" sz="1100" dirty="0"/>
              <a:t>What is their professional responsibility toward each other?</a:t>
            </a:r>
          </a:p>
          <a:p>
            <a:pPr lvl="1"/>
            <a:r>
              <a:rPr lang="en-US" sz="1100" dirty="0"/>
              <a:t>Decision poll: say "yes" or say "no"</a:t>
            </a:r>
          </a:p>
          <a:p>
            <a:r>
              <a:rPr lang="en-US" sz="1100" dirty="0"/>
              <a:t>Commitment</a:t>
            </a:r>
          </a:p>
          <a:p>
            <a:pPr lvl="1"/>
            <a:r>
              <a:rPr lang="en-US" sz="1100" dirty="0"/>
              <a:t>What are the different ways Phillip can respond to Ryan?</a:t>
            </a:r>
          </a:p>
          <a:p>
            <a:pPr lvl="1"/>
            <a:r>
              <a:rPr lang="en-US" sz="1100" dirty="0"/>
              <a:t>Which of these do you think are better than the others and why?</a:t>
            </a:r>
          </a:p>
          <a:p>
            <a:pPr lvl="1"/>
            <a:r>
              <a:rPr lang="en-US" sz="1100" dirty="0"/>
              <a:t>What does a professional mean when they make a commitment?</a:t>
            </a:r>
          </a:p>
          <a:p>
            <a:r>
              <a:rPr lang="en-US" sz="1100" dirty="0"/>
              <a:t>The Decision</a:t>
            </a:r>
          </a:p>
          <a:p>
            <a:pPr lvl="1"/>
            <a:r>
              <a:rPr lang="en-US" sz="1100" dirty="0"/>
              <a:t>What factors should Phillip consider in making his decision?</a:t>
            </a:r>
          </a:p>
          <a:p>
            <a:pPr lvl="1"/>
            <a:r>
              <a:rPr lang="en-US" sz="1100" dirty="0"/>
              <a:t>What are the ramifications of saying “yes” or agreeing?</a:t>
            </a:r>
          </a:p>
          <a:p>
            <a:pPr lvl="1"/>
            <a:r>
              <a:rPr lang="en-US" sz="1100" dirty="0"/>
              <a:t>What are the ramifications of saying “no” or disagreeing?</a:t>
            </a:r>
          </a:p>
          <a:p>
            <a:pPr lvl="1"/>
            <a:r>
              <a:rPr lang="en-US" sz="1100" dirty="0"/>
              <a:t>Decision poll: say "yes" or say "no"</a:t>
            </a:r>
          </a:p>
        </p:txBody>
      </p:sp>
      <p:pic>
        <p:nvPicPr>
          <p:cNvPr id="5" name="Picture 4" descr="A person standing in front of a store&#10;&#10;Description automatically generated">
            <a:extLst>
              <a:ext uri="{FF2B5EF4-FFF2-40B4-BE49-F238E27FC236}">
                <a16:creationId xmlns:a16="http://schemas.microsoft.com/office/drawing/2014/main" id="{21085D47-0899-4065-AA31-B92DA57E45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1" r="8392"/>
          <a:stretch/>
        </p:blipFill>
        <p:spPr>
          <a:xfrm>
            <a:off x="8991600" y="0"/>
            <a:ext cx="3200400" cy="3476601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EA6F25B3-EF3F-4996-9BF4-924768C9E7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1313741"/>
              </p:ext>
            </p:extLst>
          </p:nvPr>
        </p:nvGraphicFramePr>
        <p:xfrm>
          <a:off x="4393324" y="3025707"/>
          <a:ext cx="7735614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8538">
                  <a:extLst>
                    <a:ext uri="{9D8B030D-6E8A-4147-A177-3AD203B41FA5}">
                      <a16:colId xmlns:a16="http://schemas.microsoft.com/office/drawing/2014/main" val="2320007885"/>
                    </a:ext>
                  </a:extLst>
                </a:gridCol>
                <a:gridCol w="2578538">
                  <a:extLst>
                    <a:ext uri="{9D8B030D-6E8A-4147-A177-3AD203B41FA5}">
                      <a16:colId xmlns:a16="http://schemas.microsoft.com/office/drawing/2014/main" val="1183941883"/>
                    </a:ext>
                  </a:extLst>
                </a:gridCol>
                <a:gridCol w="2578538">
                  <a:extLst>
                    <a:ext uri="{9D8B030D-6E8A-4147-A177-3AD203B41FA5}">
                      <a16:colId xmlns:a16="http://schemas.microsoft.com/office/drawing/2014/main" val="2553991875"/>
                    </a:ext>
                  </a:extLst>
                </a:gridCol>
              </a:tblGrid>
              <a:tr h="300892">
                <a:tc>
                  <a:txBody>
                    <a:bodyPr/>
                    <a:lstStyle/>
                    <a:p>
                      <a:r>
                        <a:rPr lang="en-US" dirty="0"/>
                        <a:t>Confrontations (Problems/Risks)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Commitment/Response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Decision (Factors)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729789"/>
                  </a:ext>
                </a:extLst>
              </a:tr>
              <a:tr h="526562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4542"/>
                  </a:ext>
                </a:extLst>
              </a:tr>
              <a:tr h="526562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136775"/>
                  </a:ext>
                </a:extLst>
              </a:tr>
              <a:tr h="526562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669097"/>
                  </a:ext>
                </a:extLst>
              </a:tr>
              <a:tr h="526562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946806"/>
                  </a:ext>
                </a:extLst>
              </a:tr>
              <a:tr h="526562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897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0123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DC4BF-95AA-6583-F9F5-C31CCC78D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– Commitment and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98062-C6B1-3A62-4F1E-56CDFCFDF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059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Without looking up the information…</a:t>
            </a:r>
          </a:p>
          <a:p>
            <a:pPr lvl="1"/>
            <a:r>
              <a:rPr lang="en-US" dirty="0"/>
              <a:t>Surface temperature of the Sun</a:t>
            </a:r>
          </a:p>
          <a:p>
            <a:pPr lvl="1"/>
            <a:r>
              <a:rPr lang="en-US" dirty="0"/>
              <a:t>Latitude of Shanghai</a:t>
            </a:r>
          </a:p>
          <a:p>
            <a:pPr lvl="1"/>
            <a:r>
              <a:rPr lang="en-US" dirty="0"/>
              <a:t>Area of the Asian continent</a:t>
            </a:r>
          </a:p>
          <a:p>
            <a:pPr lvl="1"/>
            <a:r>
              <a:rPr lang="en-US" dirty="0"/>
              <a:t>The year Alexander the Great’s birth</a:t>
            </a:r>
          </a:p>
          <a:p>
            <a:pPr lvl="1"/>
            <a:r>
              <a:rPr lang="en-US" dirty="0"/>
              <a:t>Total value of the U.S. Currency in circulation in 2004</a:t>
            </a:r>
          </a:p>
          <a:p>
            <a:pPr lvl="1"/>
            <a:r>
              <a:rPr lang="en-US" dirty="0"/>
              <a:t>Total volume of the Great Lakes</a:t>
            </a:r>
          </a:p>
          <a:p>
            <a:pPr lvl="1"/>
            <a:r>
              <a:rPr lang="en-US" dirty="0"/>
              <a:t>Worldwide box office receipts of the movie Titanic? </a:t>
            </a:r>
          </a:p>
          <a:p>
            <a:pPr lvl="1"/>
            <a:r>
              <a:rPr lang="en-US" dirty="0"/>
              <a:t>Total length of the coastline of the Pacific Ocean?</a:t>
            </a:r>
          </a:p>
          <a:p>
            <a:pPr lvl="1"/>
            <a:r>
              <a:rPr lang="en-US" dirty="0"/>
              <a:t>Number of book titles published in the U.S. since 1776?</a:t>
            </a:r>
          </a:p>
          <a:p>
            <a:pPr lvl="1"/>
            <a:r>
              <a:rPr lang="en-US" dirty="0"/>
              <a:t>Heaviest blue whale ever recorded?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good are you at estimating?</a:t>
            </a:r>
          </a:p>
        </p:txBody>
      </p:sp>
    </p:spTree>
    <p:extLst>
      <p:ext uri="{BB962C8B-B14F-4D97-AF65-F5344CB8AC3E}">
        <p14:creationId xmlns:p14="http://schemas.microsoft.com/office/powerpoint/2010/main" val="566312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/>
          </p:cNvGraphicFramePr>
          <p:nvPr/>
        </p:nvGraphicFramePr>
        <p:xfrm>
          <a:off x="7232073" y="4632960"/>
          <a:ext cx="493744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44">
                  <a:extLst>
                    <a:ext uri="{9D8B030D-6E8A-4147-A177-3AD203B41FA5}">
                      <a16:colId xmlns:a16="http://schemas.microsoft.com/office/drawing/2014/main" val="216804820"/>
                    </a:ext>
                  </a:extLst>
                </a:gridCol>
                <a:gridCol w="1974788">
                  <a:extLst>
                    <a:ext uri="{9D8B030D-6E8A-4147-A177-3AD203B41FA5}">
                      <a16:colId xmlns:a16="http://schemas.microsoft.com/office/drawing/2014/main" val="1251765668"/>
                    </a:ext>
                  </a:extLst>
                </a:gridCol>
                <a:gridCol w="890650">
                  <a:extLst>
                    <a:ext uri="{9D8B030D-6E8A-4147-A177-3AD203B41FA5}">
                      <a16:colId xmlns:a16="http://schemas.microsoft.com/office/drawing/2014/main" val="3036340959"/>
                    </a:ext>
                  </a:extLst>
                </a:gridCol>
                <a:gridCol w="1030461">
                  <a:extLst>
                    <a:ext uri="{9D8B030D-6E8A-4147-A177-3AD203B41FA5}">
                      <a16:colId xmlns:a16="http://schemas.microsoft.com/office/drawing/2014/main" val="1651548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Iteration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Estimate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093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825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796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211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858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658069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 Ball Point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845734"/>
            <a:ext cx="6035040" cy="4023359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Purpose: To identify spiral development outside of software, and each iteration bring improvement or lessons learned.</a:t>
            </a:r>
          </a:p>
          <a:p>
            <a:r>
              <a:rPr lang="en-US" dirty="0"/>
              <a:t>Object:</a:t>
            </a:r>
          </a:p>
          <a:p>
            <a:pPr lvl="1"/>
            <a:r>
              <a:rPr lang="en-US" dirty="0"/>
              <a:t>The object of the game is to process the most work possible by passing balls through the pipeline. </a:t>
            </a:r>
          </a:p>
          <a:p>
            <a:r>
              <a:rPr lang="en-US" dirty="0"/>
              <a:t>Overview</a:t>
            </a:r>
          </a:p>
          <a:p>
            <a:pPr lvl="1"/>
            <a:r>
              <a:rPr lang="en-US" dirty="0"/>
              <a:t>Everyone is part of one big team.</a:t>
            </a:r>
          </a:p>
          <a:p>
            <a:pPr lvl="1"/>
            <a:r>
              <a:rPr lang="en-US" dirty="0"/>
              <a:t>Each ball must have air-time.</a:t>
            </a:r>
          </a:p>
          <a:p>
            <a:pPr lvl="1"/>
            <a:r>
              <a:rPr lang="en-US" dirty="0"/>
              <a:t>Each ball must be touched at least once by every team member.</a:t>
            </a:r>
          </a:p>
          <a:p>
            <a:pPr lvl="1"/>
            <a:r>
              <a:rPr lang="en-US" dirty="0"/>
              <a:t>Balls cannot be passed to your direct neighbor to your immediate left or right.</a:t>
            </a:r>
          </a:p>
          <a:p>
            <a:pPr lvl="1"/>
            <a:r>
              <a:rPr lang="en-US" dirty="0"/>
              <a:t>Each ball must return to the same person who introduced it into the system – counts as a point.</a:t>
            </a:r>
          </a:p>
          <a:p>
            <a:pPr lvl="1"/>
            <a:r>
              <a:rPr lang="en-US" dirty="0"/>
              <a:t>When a ball drops on the floor it is out of play for the entire 5 iterations (defect/resource lose)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5974080" cy="402336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Game Play:</a:t>
            </a:r>
          </a:p>
          <a:p>
            <a:pPr lvl="1"/>
            <a:r>
              <a:rPr lang="en-US" dirty="0"/>
              <a:t>There will be 5 iterations of 2 minutes each, followed by 1 minute retrospective &amp; planning.</a:t>
            </a:r>
          </a:p>
          <a:p>
            <a:pPr lvl="1"/>
            <a:r>
              <a:rPr lang="en-US" dirty="0"/>
              <a:t>Each Iteration</a:t>
            </a:r>
          </a:p>
          <a:p>
            <a:pPr lvl="2"/>
            <a:r>
              <a:rPr lang="en-US" dirty="0"/>
              <a:t>Estimate ball returns (product)</a:t>
            </a:r>
          </a:p>
          <a:p>
            <a:pPr lvl="2"/>
            <a:r>
              <a:rPr lang="en-US" dirty="0"/>
              <a:t>Work for 2 minutes</a:t>
            </a:r>
          </a:p>
          <a:p>
            <a:pPr lvl="3"/>
            <a:r>
              <a:rPr lang="en-US" dirty="0"/>
              <a:t>A complete circuit with one ball is worth one point.</a:t>
            </a:r>
          </a:p>
          <a:p>
            <a:pPr lvl="2"/>
            <a:r>
              <a:rPr lang="en-US" dirty="0"/>
              <a:t>Plan &amp; Objectives and next iteration planning is 1 minute</a:t>
            </a:r>
          </a:p>
          <a:p>
            <a:r>
              <a:rPr lang="en-US" dirty="0"/>
              <a:t>Lessons Learned: </a:t>
            </a:r>
          </a:p>
          <a:p>
            <a:pPr lvl="1"/>
            <a:r>
              <a:rPr lang="en-US" dirty="0"/>
              <a:t>What is the productive? Of each member?</a:t>
            </a:r>
          </a:p>
          <a:p>
            <a:pPr lvl="1"/>
            <a:r>
              <a:rPr lang="en-US" dirty="0"/>
              <a:t>What made the most improvement? Was there lose in productivity? %?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4158A1-DE3B-E2FE-ACF3-17EBB7558976}"/>
              </a:ext>
            </a:extLst>
          </p:cNvPr>
          <p:cNvSpPr txBox="1"/>
          <p:nvPr/>
        </p:nvSpPr>
        <p:spPr>
          <a:xfrm>
            <a:off x="9785131" y="365125"/>
            <a:ext cx="1232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minutes</a:t>
            </a:r>
          </a:p>
        </p:txBody>
      </p:sp>
    </p:spTree>
    <p:extLst>
      <p:ext uri="{BB962C8B-B14F-4D97-AF65-F5344CB8AC3E}">
        <p14:creationId xmlns:p14="http://schemas.microsoft.com/office/powerpoint/2010/main" val="1227168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F243-BBD3-4161-8E0B-86D43CEFF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Estimations are Hard			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90375-3536-4485-93A4-760DF8ACA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1800" dirty="0">
                <a:latin typeface="Georgia" panose="02040502050405020303" pitchFamily="18" charset="0"/>
              </a:rPr>
              <a:t>Story: </a:t>
            </a:r>
          </a:p>
          <a:p>
            <a:pPr lvl="1"/>
            <a:r>
              <a:rPr lang="en-US" sz="1400" b="0" i="0" u="none" strike="noStrike" baseline="0" dirty="0">
                <a:latin typeface="Georgia" panose="02040502050405020303" pitchFamily="18" charset="0"/>
              </a:rPr>
              <a:t>The account manager explained roughly what the client was looking for, we talked it out, and I said, “That should be about 3 weeks of work.” “Sounds good,” he said. And so I got to coding.</a:t>
            </a:r>
          </a:p>
          <a:p>
            <a:pPr lvl="1"/>
            <a:r>
              <a:rPr lang="en-US" sz="1400" dirty="0">
                <a:latin typeface="Georgia" panose="02040502050405020303" pitchFamily="18" charset="0"/>
              </a:rPr>
              <a:t>Actually: 3 months</a:t>
            </a:r>
          </a:p>
          <a:p>
            <a:r>
              <a:rPr lang="en-US" sz="1800" b="0" i="0" u="none" strike="noStrike" baseline="0" dirty="0">
                <a:latin typeface="Georgia" panose="02040502050405020303" pitchFamily="18" charset="0"/>
              </a:rPr>
              <a:t>I resolved to Never Be That Wrong Again…I’m </a:t>
            </a:r>
            <a:r>
              <a:rPr lang="en-US" sz="1800" b="0" i="1" u="none" strike="noStrike" baseline="0" dirty="0">
                <a:latin typeface="Georgia" panose="02040502050405020303" pitchFamily="18" charset="0"/>
              </a:rPr>
              <a:t>always </a:t>
            </a:r>
            <a:r>
              <a:rPr lang="en-US" sz="1800" b="0" i="0" u="none" strike="noStrike" baseline="0" dirty="0">
                <a:latin typeface="Georgia" panose="02040502050405020303" pitchFamily="18" charset="0"/>
              </a:rPr>
              <a:t>that wrong</a:t>
            </a:r>
          </a:p>
          <a:p>
            <a:pPr algn="l"/>
            <a:r>
              <a:rPr lang="en-US" sz="1800" b="0" i="0" u="none" strike="noStrike" baseline="0" dirty="0">
                <a:latin typeface="Georgia" panose="02040502050405020303" pitchFamily="18" charset="0"/>
              </a:rPr>
              <a:t>writing software involves figuring out something in such incredibly precise detail that you can </a:t>
            </a:r>
            <a:r>
              <a:rPr lang="en-US" sz="1800" b="0" i="1" u="none" strike="noStrike" baseline="0" dirty="0">
                <a:latin typeface="Georgia" panose="02040502050405020303" pitchFamily="18" charset="0"/>
              </a:rPr>
              <a:t>tell a computer how to do it</a:t>
            </a:r>
            <a:r>
              <a:rPr lang="en-US" sz="1800" b="0" i="0" u="none" strike="noStrike" baseline="0" dirty="0">
                <a:latin typeface="Georgia" panose="02040502050405020303" pitchFamily="18" charset="0"/>
              </a:rPr>
              <a:t>. The problem is that there are often problems hidden in the parts you don’t fully understand that explode and just utterly screw you.</a:t>
            </a:r>
          </a:p>
          <a:p>
            <a:pPr algn="l"/>
            <a:r>
              <a:rPr lang="en-US" sz="1800" b="1" i="0" u="none" strike="noStrike" baseline="0" dirty="0">
                <a:latin typeface="Georgia" panose="02040502050405020303" pitchFamily="18" charset="0"/>
              </a:rPr>
              <a:t>Every programmer who’s been working in the real world for more than a few months has run into the problems I’m describing above.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sz="1800" b="0" i="0" u="none" strike="noStrike" baseline="0" dirty="0">
                <a:latin typeface="Georgia" panose="02040502050405020303" pitchFamily="18" charset="0"/>
              </a:rPr>
              <a:t>The key is that you first accept that making accurate long-term estimates is fundamentally impossible.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611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C1DC4-3D93-DCD7-0686-BB0296D32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Coding, Fast and Slow: Developers and the Psychology of Overconfidence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34808-B25E-74F4-3020-B324023E803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F59FAB-DC52-5A08-4CCC-69C065AD95B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7CAA53-F496-72D7-5F60-0E8CF93B7308}"/>
              </a:ext>
            </a:extLst>
          </p:cNvPr>
          <p:cNvSpPr txBox="1"/>
          <p:nvPr/>
        </p:nvSpPr>
        <p:spPr>
          <a:xfrm>
            <a:off x="4824248" y="5152384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Georgia" panose="02040502050405020303" pitchFamily="18" charset="0"/>
              </a:rPr>
              <a:t>writing software involves figuring out something in such incredibly precise detail that you can </a:t>
            </a:r>
            <a:r>
              <a:rPr lang="en-US" sz="1800" b="0" i="1" u="none" strike="noStrike" baseline="0" dirty="0">
                <a:latin typeface="Georgia" panose="02040502050405020303" pitchFamily="18" charset="0"/>
              </a:rPr>
              <a:t>tell a computer how to do it</a:t>
            </a:r>
            <a:r>
              <a:rPr lang="en-US" sz="1800" b="0" i="0" u="none" strike="noStrike" baseline="0" dirty="0">
                <a:latin typeface="Georgia" panose="02040502050405020303" pitchFamily="18" charset="0"/>
              </a:rPr>
              <a:t>. The problem is that there are often problems hidden in the parts you don’t fully understand that explode and just utterly screw you.</a:t>
            </a:r>
          </a:p>
        </p:txBody>
      </p:sp>
    </p:spTree>
    <p:extLst>
      <p:ext uri="{BB962C8B-B14F-4D97-AF65-F5344CB8AC3E}">
        <p14:creationId xmlns:p14="http://schemas.microsoft.com/office/powerpoint/2010/main" val="1072497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4D4B0-18DE-5113-5408-196C3C966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Coding, Fast and Slow: Developers and the Psychology of Overconfidence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5C9A1-5965-8DE0-9FBA-2162E2CEE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Story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Why You Suck at Making Estimates, Part I: 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Writing Software = Learning Something You Don’t Know When You Start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Why You Suck at Making Estimates, Part II: 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Overconfidence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What It Feels Like To Be Wrong: Systems I &amp; II, and 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The 3 Weeks and 3 Months Problem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Alright, So Let’s Stop Being So Overconfident!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When Experts Are Right, and How To Use That To Your Advantage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Wait, Wait, Wait, Let’s Just Make a Thousand 4 Hour Estimates!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Are We All Just Screwed?</a:t>
            </a:r>
          </a:p>
          <a:p>
            <a:endParaRPr lang="en-US" dirty="0"/>
          </a:p>
        </p:txBody>
      </p:sp>
      <p:pic>
        <p:nvPicPr>
          <p:cNvPr id="4" name="Picture 3" descr="A person holding a sign&#10;&#10;Description automatically generated">
            <a:extLst>
              <a:ext uri="{FF2B5EF4-FFF2-40B4-BE49-F238E27FC236}">
                <a16:creationId xmlns:a16="http://schemas.microsoft.com/office/drawing/2014/main" id="{E5ED456D-E802-B75D-D454-203FA2A2F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75" y="0"/>
            <a:ext cx="1381125" cy="218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20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7052-8401-DF69-237A-9A8AF715E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Coding, Fast and Slow: Developers and the Psychology of Overconfidence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CA47B-08DD-E011-9B4D-D14BAAD011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But first, a story.</a:t>
            </a:r>
          </a:p>
          <a:p>
            <a:r>
              <a:rPr lang="en-US" dirty="0"/>
              <a:t>It was the </a:t>
            </a:r>
            <a:r>
              <a:rPr lang="en-US" i="1" dirty="0"/>
              <a:t>&lt;insert time period that will not make me seem absurdly old&gt;</a:t>
            </a:r>
            <a:r>
              <a:rPr lang="en-US" dirty="0"/>
              <a:t>, and I was a young developer. In college, I aced my coding exercises. As a junior dev, I had cranked out code to solve whatever problems someone specified for me quicker than anyone expected. I could learn a new language and become productive in it over a weekend (or, so I believed).</a:t>
            </a:r>
          </a:p>
          <a:p>
            <a:r>
              <a:rPr lang="en-US" dirty="0"/>
              <a:t>And thus, in the natural course of things, I got to run my own project. The account manager explained roughly what the client was looking for, we talked it out, and I said, “That should be about 3 weeks of work.” “Sounds good,” he said. And so I got to coding.</a:t>
            </a:r>
          </a:p>
          <a:p>
            <a:r>
              <a:rPr lang="en-US" dirty="0"/>
              <a:t>How long do you imagine this project took? Four weeks? Maybe five?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EDD1F5-4732-E8A4-89CB-7E24741961A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Um, actually: three </a:t>
            </a:r>
            <a:r>
              <a:rPr lang="en-US" i="1" dirty="0"/>
              <a:t>months</a:t>
            </a:r>
            <a:r>
              <a:rPr lang="en-US" dirty="0"/>
              <a:t>.</a:t>
            </a:r>
          </a:p>
          <a:p>
            <a:r>
              <a:rPr lang="en-US" dirty="0"/>
              <a:t>I have vivid memories of that time — my self-image had been wrapped up in being “a good programmer” and here I was just hideously failing. I lost sleep. I had these little panic attack episodes. And it just Would. Not. End. I remember talking to that account manager, a pit in my stomach, explaining over and over that I still didn’t have anything to show.</a:t>
            </a:r>
          </a:p>
          <a:p>
            <a:r>
              <a:rPr lang="en-US" dirty="0"/>
              <a:t>During one of those black periods, I resolved to Never Be That Wrong Again.</a:t>
            </a:r>
          </a:p>
          <a:p>
            <a:r>
              <a:rPr lang="en-US" dirty="0"/>
              <a:t>Unfortunately, over the course of my career, I’ve learned something pretty hard: I’m </a:t>
            </a:r>
            <a:r>
              <a:rPr lang="en-US" i="1" dirty="0"/>
              <a:t>always</a:t>
            </a:r>
            <a:r>
              <a:rPr lang="en-US" dirty="0"/>
              <a:t> that wrong.</a:t>
            </a:r>
          </a:p>
          <a:p>
            <a:r>
              <a:rPr lang="en-US" dirty="0"/>
              <a:t>Actually, I’ve learned something even better: we’re all that wrong.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90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A2FF3-2FDD-EE44-3D41-0B06358A6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Coding, Fast and Slow: Developers and the Psychology of Overconfidence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3C917-2B84-1944-0032-0C77C8323F8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Why You Suck at Making Estimates, Part I: Writing Software = Learning Something You Don’t Know When You Start</a:t>
            </a:r>
          </a:p>
          <a:p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BB7C9B9-AA1A-8B3F-9064-82D8B48DB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53384"/>
            <a:ext cx="3853543" cy="270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cone of uncertainty. Revised from GAO 20 . | Download Scientific Diagram">
            <a:extLst>
              <a:ext uri="{FF2B5EF4-FFF2-40B4-BE49-F238E27FC236}">
                <a16:creationId xmlns:a16="http://schemas.microsoft.com/office/drawing/2014/main" id="{DFFD2BF5-D81E-CBDA-3FAB-558718EA0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428" y="4292959"/>
            <a:ext cx="3853543" cy="242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he cone of uncertainty in construction projects Examples of... | Download  Scientific Diagram">
            <a:extLst>
              <a:ext uri="{FF2B5EF4-FFF2-40B4-BE49-F238E27FC236}">
                <a16:creationId xmlns:a16="http://schemas.microsoft.com/office/drawing/2014/main" id="{ACE0ABF5-2F9D-CC43-3ECF-70983EF4F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856" y="4164372"/>
            <a:ext cx="3437414" cy="242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he Cone of Uncertainty | Construx">
            <a:extLst>
              <a:ext uri="{FF2B5EF4-FFF2-40B4-BE49-F238E27FC236}">
                <a16:creationId xmlns:a16="http://schemas.microsoft.com/office/drawing/2014/main" id="{242DB19D-8BA9-E184-E07F-8CEC7D63A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366" y="3429000"/>
            <a:ext cx="2762251" cy="182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6BF96F-97DF-790E-5D05-0168069DBB49}"/>
              </a:ext>
            </a:extLst>
          </p:cNvPr>
          <p:cNvSpPr txBox="1"/>
          <p:nvPr/>
        </p:nvSpPr>
        <p:spPr>
          <a:xfrm>
            <a:off x="6857999" y="1690688"/>
            <a:ext cx="541019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Georgia" panose="02040502050405020303" pitchFamily="18" charset="0"/>
              </a:rPr>
              <a:t>Writing software involves figuring out something in such incredibly precise detail that you can </a:t>
            </a:r>
            <a:r>
              <a:rPr lang="en-US" sz="1800" b="0" i="1" u="none" strike="noStrike" baseline="0" dirty="0">
                <a:latin typeface="Georgia" panose="02040502050405020303" pitchFamily="18" charset="0"/>
              </a:rPr>
              <a:t>tell a computer how to do it</a:t>
            </a:r>
            <a:r>
              <a:rPr lang="en-US" sz="1800" b="0" i="0" u="none" strike="noStrike" baseline="0" dirty="0">
                <a:latin typeface="Georgia" panose="02040502050405020303" pitchFamily="18" charset="0"/>
              </a:rPr>
              <a:t>. The problem is that there are often problems hidden in the parts you don’t fully understand that explode and just utterly screw you.</a:t>
            </a:r>
          </a:p>
          <a:p>
            <a:r>
              <a:rPr lang="en-US" b="1" dirty="0"/>
              <a:t>Every programmer who’s been working in the real world for more than a few months has run into the problems I’m describing above.</a:t>
            </a:r>
            <a:endParaRPr lang="en-US" dirty="0"/>
          </a:p>
          <a:p>
            <a:pPr algn="l"/>
            <a:endParaRPr lang="en-US" sz="1800" b="0" i="0" u="none" strike="noStrike" baseline="0" dirty="0">
              <a:latin typeface="Georgia" panose="020405020504050203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DD585A-BBE0-8952-29F4-0DBE2A9A6824}"/>
              </a:ext>
            </a:extLst>
          </p:cNvPr>
          <p:cNvSpPr txBox="1"/>
          <p:nvPr/>
        </p:nvSpPr>
        <p:spPr>
          <a:xfrm>
            <a:off x="3432414" y="4018447"/>
            <a:ext cx="135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Scope Creep</a:t>
            </a:r>
          </a:p>
        </p:txBody>
      </p:sp>
    </p:spTree>
    <p:extLst>
      <p:ext uri="{BB962C8B-B14F-4D97-AF65-F5344CB8AC3E}">
        <p14:creationId xmlns:p14="http://schemas.microsoft.com/office/powerpoint/2010/main" val="1142851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56E12-8CD1-C8F7-7211-B07F05C19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Coding, Fast and Slow: Developers and the Psychology of Overconfidence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0D4EA-8D25-5D48-DBAB-979293B2D9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Why You Suck at Making Estimates, Part II: Overconfidence</a:t>
            </a:r>
          </a:p>
          <a:p>
            <a:r>
              <a:rPr lang="en-US" dirty="0"/>
              <a:t>System I and System II. </a:t>
            </a:r>
          </a:p>
          <a:p>
            <a:pPr lvl="1"/>
            <a:r>
              <a:rPr lang="en-US" dirty="0"/>
              <a:t>My far-too-brief summary would be “System I does quick, heuristic, pattern matching thinking and </a:t>
            </a:r>
          </a:p>
          <a:p>
            <a:pPr lvl="1"/>
            <a:r>
              <a:rPr lang="en-US" dirty="0"/>
              <a:t>System II does careful, rational, analytical thinking.”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96804F-4801-FF77-AF82-DD04285A9B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How long does it take?</a:t>
            </a:r>
          </a:p>
          <a:p>
            <a:endParaRPr lang="en-US" dirty="0"/>
          </a:p>
          <a:p>
            <a:r>
              <a:rPr lang="en-US" dirty="0"/>
              <a:t>Estimation</a:t>
            </a:r>
          </a:p>
          <a:p>
            <a:pPr lvl="1"/>
            <a:r>
              <a:rPr lang="en-US" dirty="0"/>
              <a:t>Scotty (4) vs Mine(pi)</a:t>
            </a:r>
          </a:p>
          <a:p>
            <a:pPr lvl="1"/>
            <a:r>
              <a:rPr lang="en-US" dirty="0"/>
              <a:t>(For those playing along at home: my “3-week” projects seem to take 5–15 weeks, my “3-month” projects usually take 1–3 years, on the rare event that someone is willing to keep paying me).</a:t>
            </a:r>
          </a:p>
        </p:txBody>
      </p:sp>
      <p:pic>
        <p:nvPicPr>
          <p:cNvPr id="7" name="Picture 6" descr="Diagram, venn diagram&#10;&#10;Description automatically generated">
            <a:extLst>
              <a:ext uri="{FF2B5EF4-FFF2-40B4-BE49-F238E27FC236}">
                <a16:creationId xmlns:a16="http://schemas.microsoft.com/office/drawing/2014/main" id="{23440296-51FE-5549-1F04-CFD4B7260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464" y="1690688"/>
            <a:ext cx="2224536" cy="163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90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3D8E8-9392-46AA-BAF9-4A3CBCF0B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Commitment, Estimation, Stewardship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0879F-BECF-4C13-A2B8-A41AF4556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02629"/>
            <a:ext cx="10515600" cy="1474334"/>
          </a:xfrm>
        </p:spPr>
        <p:txBody>
          <a:bodyPr>
            <a:normAutofit/>
          </a:bodyPr>
          <a:lstStyle/>
          <a:p>
            <a:r>
              <a:rPr lang="en-US" dirty="0"/>
              <a:t>Why is commitment so hard?</a:t>
            </a:r>
          </a:p>
          <a:p>
            <a:pPr lvl="1"/>
            <a:r>
              <a:rPr lang="en-US" dirty="0"/>
              <a:t>Why is estimation hard?</a:t>
            </a:r>
          </a:p>
          <a:p>
            <a:pPr lvl="1"/>
            <a:r>
              <a:rPr lang="en-US" dirty="0"/>
              <a:t>Why is stewardship hard?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2CE3AE-5583-46BC-939B-F63652F6346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0906" y="1361315"/>
            <a:ext cx="4474154" cy="2067686"/>
          </a:xfrm>
          <a:prstGeom prst="rect">
            <a:avLst/>
          </a:prstGeom>
          <a:noFill/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6BAD0B-DB14-4E3C-A703-213EBF2EE1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256776"/>
              </p:ext>
            </p:extLst>
          </p:nvPr>
        </p:nvGraphicFramePr>
        <p:xfrm>
          <a:off x="7581997" y="3223000"/>
          <a:ext cx="4140200" cy="30118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201971062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251649437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140029835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85322911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Module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Domain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Competency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149535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Teamwork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224848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Influence          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25651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Personality        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Self               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Consciousness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47125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Motivation         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Self               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Consciousness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936698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Professionalism    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Self               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Conduct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02679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Pressure           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Self               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Conduct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40332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Commitment         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Group              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Connectedness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20009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Conflict           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Group              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Connectedness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2435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Integrity, Trust &amp; Honesty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Group              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Interaction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19781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Communication      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Group              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Interaction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39766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Leadership         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Community          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Representation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76051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Loyalty            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Community          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Representation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800615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Cooperation        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Community          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Cooperation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361530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Synergism          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Community          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Cooperation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67450429"/>
                  </a:ext>
                </a:extLst>
              </a:tr>
            </a:tbl>
          </a:graphicData>
        </a:graphic>
      </p:graphicFrame>
      <p:sp>
        <p:nvSpPr>
          <p:cNvPr id="6" name="Right Arrow 5">
            <a:extLst>
              <a:ext uri="{FF2B5EF4-FFF2-40B4-BE49-F238E27FC236}">
                <a16:creationId xmlns:a16="http://schemas.microsoft.com/office/drawing/2014/main" id="{81E2836D-CD51-955E-3EA3-5DF72F06C63F}"/>
              </a:ext>
            </a:extLst>
          </p:cNvPr>
          <p:cNvSpPr/>
          <p:nvPr/>
        </p:nvSpPr>
        <p:spPr>
          <a:xfrm>
            <a:off x="7244086" y="4472954"/>
            <a:ext cx="675821" cy="3483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688C68A7-43D5-F009-2577-4A1416E9634A}"/>
              </a:ext>
            </a:extLst>
          </p:cNvPr>
          <p:cNvSpPr/>
          <p:nvPr/>
        </p:nvSpPr>
        <p:spPr>
          <a:xfrm>
            <a:off x="2392981" y="2235325"/>
            <a:ext cx="675821" cy="3483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9E6CC2C-32D4-C942-0CDF-6C12E9ABF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154" y="1320978"/>
            <a:ext cx="3995573" cy="185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1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65F7C-4B78-4B8E-BAF3-77677B6E1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story:</a:t>
            </a:r>
            <a:br>
              <a:rPr lang="en-US" dirty="0"/>
            </a:br>
            <a:r>
              <a:rPr lang="en-US" dirty="0"/>
              <a:t>What is your status?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C9485-E977-4EF0-B0CF-FCC7D054B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Unrealistic Manager </a:t>
            </a:r>
          </a:p>
          <a:p>
            <a:pPr lvl="1"/>
            <a:r>
              <a:rPr lang="en-US" dirty="0"/>
              <a:t>Two weeks into a new project and company…</a:t>
            </a:r>
          </a:p>
          <a:p>
            <a:r>
              <a:rPr lang="en-US" dirty="0"/>
              <a:t>Manager: So, when do you think you are going to be done with your project?</a:t>
            </a:r>
          </a:p>
          <a:p>
            <a:pPr lvl="1"/>
            <a:r>
              <a:rPr lang="en-US" i="1" dirty="0"/>
              <a:t>I don’t know, I just start last week</a:t>
            </a:r>
          </a:p>
          <a:p>
            <a:pPr lvl="1"/>
            <a:r>
              <a:rPr lang="en-US" i="1" dirty="0"/>
              <a:t>I don’t know the project, product, libraries, and unfamiliar with code base.</a:t>
            </a:r>
          </a:p>
          <a:p>
            <a:r>
              <a:rPr lang="en-US" dirty="0"/>
              <a:t>Manager: You are a professional, make a guess.</a:t>
            </a:r>
          </a:p>
          <a:p>
            <a:pPr lvl="1"/>
            <a:r>
              <a:rPr lang="en-US" i="1" dirty="0"/>
              <a:t>Let’s see,  a project of this size, if I was to guess optimistically based on my history with this type of scenario, 6 months.</a:t>
            </a:r>
          </a:p>
          <a:p>
            <a:r>
              <a:rPr lang="en-US" dirty="0"/>
              <a:t>Manager: Can’t do that, this 3-month project is 2 months behind schedule, can you get it done by the end of this month?</a:t>
            </a:r>
          </a:p>
          <a:p>
            <a:pPr lvl="1"/>
            <a:r>
              <a:rPr lang="en-US" i="1" dirty="0"/>
              <a:t>Um, why did you ask my opinion</a:t>
            </a:r>
          </a:p>
          <a:p>
            <a:pPr lvl="1"/>
            <a:endParaRPr lang="en-US" dirty="0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1F3DBD4C-F04D-421E-8AFF-8D5053D8D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246" y="1"/>
            <a:ext cx="5336754" cy="258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23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44EA7-3A97-42FA-80EA-B4027CE6E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Painless SW Schedules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EC93C-F067-44F5-BF88-86DD83AC0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JoelOnSoftware</a:t>
            </a:r>
            <a:r>
              <a:rPr lang="en-US" dirty="0"/>
              <a:t> – author of </a:t>
            </a:r>
            <a:r>
              <a:rPr lang="en-US" dirty="0" err="1"/>
              <a:t>Stackoverflow</a:t>
            </a:r>
            <a:endParaRPr lang="en-US" dirty="0"/>
          </a:p>
          <a:p>
            <a:r>
              <a:rPr lang="en-US" dirty="0"/>
              <a:t>Use something (Excel), it is better than nothing</a:t>
            </a:r>
          </a:p>
          <a:p>
            <a:r>
              <a:rPr lang="en-US" dirty="0"/>
              <a:t>Keep it Simple, to track each feature</a:t>
            </a:r>
          </a:p>
          <a:p>
            <a:r>
              <a:rPr lang="en-US" dirty="0"/>
              <a:t>Estimate must come from the programmer, not the manager (separate column)</a:t>
            </a:r>
          </a:p>
          <a:p>
            <a:r>
              <a:rPr lang="en-US" dirty="0"/>
              <a:t>Fine grain, to the hour, not days.</a:t>
            </a:r>
          </a:p>
          <a:p>
            <a:r>
              <a:rPr lang="en-US" dirty="0"/>
              <a:t>Keep track of the estimate and the actual</a:t>
            </a:r>
          </a:p>
          <a:p>
            <a:pPr lvl="1"/>
            <a:r>
              <a:rPr lang="en-US" dirty="0"/>
              <a:t>Actual increment by hours worked</a:t>
            </a:r>
          </a:p>
          <a:p>
            <a:r>
              <a:rPr lang="en-US" dirty="0"/>
              <a:t>Estimated time is not Calendar time, wood blocks</a:t>
            </a:r>
          </a:p>
          <a:p>
            <a:r>
              <a:rPr lang="en-US" dirty="0"/>
              <a:t>Debug time buffer, Integration, general buffer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AD971E-2476-4959-8FED-7C8992865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9238" y="0"/>
            <a:ext cx="1512761" cy="29939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E18789-5D42-4159-8444-F383D74E8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725" y="4572000"/>
            <a:ext cx="334327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48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56E12-8CD1-C8F7-7211-B07F05C19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Coding, Fast and Slow: Developers and the Psychology of Overconfidence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0D4EA-8D25-5D48-DBAB-979293B2D9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Alright, So Let’s Stop Being So Overconfident!</a:t>
            </a:r>
          </a:p>
          <a:p>
            <a:endParaRPr lang="en-US" b="1" dirty="0"/>
          </a:p>
          <a:p>
            <a:r>
              <a:rPr lang="en-US" dirty="0"/>
              <a:t>You might be thinking at this point: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r>
              <a:rPr lang="en-US" i="1" dirty="0"/>
              <a:t>“Okay, I see where Dan is going: we have to approach these estimation challenges in some manner that engages System II instead of System I. That way, our careful, analytical minds will produce much better estimates</a:t>
            </a:r>
            <a:r>
              <a:rPr lang="en-US" dirty="0"/>
              <a:t>.”</a:t>
            </a:r>
          </a:p>
          <a:p>
            <a:r>
              <a:rPr lang="en-US" dirty="0"/>
              <a:t>Congratulations, you’ve just invented Waterfall (estimation).</a:t>
            </a:r>
          </a:p>
          <a:p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96804F-4801-FF77-AF82-DD04285A9B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real trouble here is the interplay between the two sources of estimation error: </a:t>
            </a:r>
          </a:p>
          <a:p>
            <a:pPr lvl="1"/>
            <a:r>
              <a:rPr lang="en-US" dirty="0"/>
              <a:t>the human bias towards overconfidence, </a:t>
            </a:r>
            <a:r>
              <a:rPr lang="en-US" i="1" dirty="0"/>
              <a:t>and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the inherent uncertainty involved in any real software project.</a:t>
            </a:r>
          </a:p>
        </p:txBody>
      </p:sp>
    </p:spTree>
    <p:extLst>
      <p:ext uri="{BB962C8B-B14F-4D97-AF65-F5344CB8AC3E}">
        <p14:creationId xmlns:p14="http://schemas.microsoft.com/office/powerpoint/2010/main" val="1331491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12B96-2099-4350-BDFA-0632B47F7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56E2B-B1B7-4A94-84E3-44EF308A9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420225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From Pragmatic Programmer</a:t>
            </a:r>
          </a:p>
          <a:p>
            <a:pPr lvl="1"/>
            <a:r>
              <a:rPr lang="en-US" dirty="0"/>
              <a:t>Tip 23: Estimate to Avoid Surprises</a:t>
            </a:r>
          </a:p>
          <a:p>
            <a:pPr lvl="1"/>
            <a:r>
              <a:rPr lang="en-US" dirty="0"/>
              <a:t>How Accurate Is Accurate Enough?</a:t>
            </a:r>
          </a:p>
          <a:p>
            <a:pPr lvl="1"/>
            <a:r>
              <a:rPr lang="en-US" dirty="0"/>
              <a:t>Where Do Estimates Come From?</a:t>
            </a:r>
          </a:p>
          <a:p>
            <a:pPr lvl="2"/>
            <a:r>
              <a:rPr lang="en-US" dirty="0"/>
              <a:t>Understand What’s Being Asked</a:t>
            </a:r>
          </a:p>
          <a:p>
            <a:pPr lvl="2"/>
            <a:r>
              <a:rPr lang="en-US" dirty="0"/>
              <a:t>Build a Model of the System</a:t>
            </a:r>
          </a:p>
          <a:p>
            <a:pPr lvl="2"/>
            <a:r>
              <a:rPr lang="en-US" dirty="0"/>
              <a:t>Break the Model into Components</a:t>
            </a:r>
          </a:p>
          <a:p>
            <a:pPr lvl="2"/>
            <a:r>
              <a:rPr lang="en-US" dirty="0"/>
              <a:t>Give Each Parameter a Value</a:t>
            </a:r>
          </a:p>
          <a:p>
            <a:pPr lvl="2"/>
            <a:r>
              <a:rPr lang="en-US" dirty="0"/>
              <a:t>Calculate the Answers</a:t>
            </a:r>
          </a:p>
          <a:p>
            <a:pPr lvl="2"/>
            <a:r>
              <a:rPr lang="en-US" dirty="0"/>
              <a:t>Keep Track of Your Estimating Prowess</a:t>
            </a:r>
          </a:p>
          <a:p>
            <a:pPr algn="l"/>
            <a:r>
              <a:rPr lang="en-US" sz="1800" b="0" i="0" u="none" strike="noStrike" baseline="0" dirty="0">
                <a:latin typeface="Georgia" panose="02040502050405020303" pitchFamily="18" charset="0"/>
              </a:rPr>
              <a:t>Program Evaluation Review Technique, or PERT: optimistic, a most likely, and a pessimistic estimate</a:t>
            </a:r>
          </a:p>
          <a:p>
            <a:pPr algn="l"/>
            <a:r>
              <a:rPr lang="en-US" sz="1800" b="0" i="0" u="none" strike="noStrike" baseline="0" dirty="0">
                <a:latin typeface="Georgia" panose="02040502050405020303" pitchFamily="18" charset="0"/>
              </a:rPr>
              <a:t>Tip 24: Iterate the Schedule with the Code</a:t>
            </a:r>
          </a:p>
          <a:p>
            <a:pPr algn="l"/>
            <a:r>
              <a:rPr lang="en-US" sz="1800" b="1" i="0" u="none" strike="noStrike" baseline="0" dirty="0">
                <a:latin typeface="Georgia" panose="02040502050405020303" pitchFamily="18" charset="0"/>
              </a:rPr>
              <a:t>What to Say When Asked for an Estimate: </a:t>
            </a:r>
            <a:r>
              <a:rPr lang="en-US" sz="1800" b="0" i="0" u="none" strike="noStrike" baseline="0" dirty="0">
                <a:latin typeface="Georgia" panose="02040502050405020303" pitchFamily="18" charset="0"/>
              </a:rPr>
              <a:t>You say “I’ll get back to you.”</a:t>
            </a:r>
            <a:endParaRPr lang="en-US" dirty="0"/>
          </a:p>
        </p:txBody>
      </p:sp>
      <p:pic>
        <p:nvPicPr>
          <p:cNvPr id="11" name="Picture 10" descr="A picture containing bottle&#10;&#10;Description automatically generated">
            <a:extLst>
              <a:ext uri="{FF2B5EF4-FFF2-40B4-BE49-F238E27FC236}">
                <a16:creationId xmlns:a16="http://schemas.microsoft.com/office/drawing/2014/main" id="{EB64E2B5-72DA-4E90-8761-A97DE0DF6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058" y="204378"/>
            <a:ext cx="3357716" cy="2053526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D140C142-85E2-4317-8F9F-C06B91880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1567016"/>
            <a:ext cx="4572000" cy="3429000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1753EFA-76F2-4B0C-BEB8-B12AE6FAE2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195" y="4733925"/>
            <a:ext cx="169218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66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BE025-ADBB-2A08-48C4-F28D5BAB9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Coding, Fast and Slow: Developers and the Psychology of Overconfidence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02B7B4-345F-0DCF-EF8E-BC63D0CE2C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Experts Are Right, and How To Use That To Your Advantage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66705-6C4D-4175-6523-7B0DCC32085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“To know whether you can trust a particular intuitive judgment, there are two questions you should ask: </a:t>
            </a:r>
          </a:p>
          <a:p>
            <a:pPr lvl="1"/>
            <a:r>
              <a:rPr lang="en-US" b="1" dirty="0"/>
              <a:t>Is the environment in which the judgment is made sufficiently regular to enable predictions from the available evidence? </a:t>
            </a:r>
          </a:p>
          <a:p>
            <a:pPr lvl="1"/>
            <a:r>
              <a:rPr lang="en-US" b="1" dirty="0"/>
              <a:t>Do the professionals have an adequate opportunity to learn the cues and the regularities?”</a:t>
            </a:r>
          </a:p>
          <a:p>
            <a:endParaRPr lang="en-US" dirty="0"/>
          </a:p>
          <a:p>
            <a:r>
              <a:rPr lang="en-US" dirty="0"/>
              <a:t>If something is going to take a year or more, the feedback loop is too long to train your intuition (plus you need a </a:t>
            </a:r>
            <a:r>
              <a:rPr lang="en-US" i="1" dirty="0"/>
              <a:t>lot</a:t>
            </a:r>
            <a:r>
              <a:rPr lang="en-US" dirty="0"/>
              <a:t> of instances).</a:t>
            </a:r>
          </a:p>
          <a:p>
            <a:pPr lvl="1"/>
            <a:r>
              <a:rPr lang="en-US" dirty="0"/>
              <a:t>0–12 hour tasks which are then immediately executed</a:t>
            </a:r>
          </a:p>
          <a:p>
            <a:pPr lvl="1"/>
            <a:r>
              <a:rPr lang="en-US" dirty="0"/>
              <a:t>The highest-velocity team I’ve ever been on did week sprints, and broke everything down to, basically, 0, 2, 4, or 8 hours – System 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1B76B8-B8DB-C39C-DE1C-F4F5389CF4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Wait, Wait, Wait, Let’s Just Make a Thousand 4 Hour Estimates!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27D756E-0B33-1E8B-27B8-34FEEAAF5BD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you </a:t>
            </a:r>
            <a:r>
              <a:rPr lang="en-US" i="1" dirty="0"/>
              <a:t>can</a:t>
            </a:r>
            <a:r>
              <a:rPr lang="en-US" dirty="0"/>
              <a:t> make these micro-scale estimates</a:t>
            </a:r>
          </a:p>
          <a:p>
            <a:r>
              <a:rPr lang="en-US" dirty="0"/>
              <a:t>how on earth could something you expected to take 4 hours actually take a month or two?</a:t>
            </a:r>
          </a:p>
          <a:p>
            <a:pPr lvl="1"/>
            <a:r>
              <a:rPr lang="en-US" i="1" dirty="0"/>
              <a:t>all the time</a:t>
            </a:r>
          </a:p>
          <a:p>
            <a:pPr lvl="1"/>
            <a:endParaRPr lang="en-US" i="1" dirty="0"/>
          </a:p>
          <a:p>
            <a:r>
              <a:rPr lang="en-US" dirty="0"/>
              <a:t>they place a hard limit on the cost of a horrifically bad estimate.</a:t>
            </a:r>
          </a:p>
        </p:txBody>
      </p:sp>
    </p:spTree>
    <p:extLst>
      <p:ext uri="{BB962C8B-B14F-4D97-AF65-F5344CB8AC3E}">
        <p14:creationId xmlns:p14="http://schemas.microsoft.com/office/powerpoint/2010/main" val="1267633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6444D-36AD-4923-A42A-174C35D40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Based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D5D70-A117-43CC-8F20-8D31406FC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Break’er</a:t>
            </a:r>
            <a:r>
              <a:rPr lang="en-US" dirty="0"/>
              <a:t> down – 1 to 16-hour blocks</a:t>
            </a:r>
          </a:p>
          <a:p>
            <a:r>
              <a:rPr lang="en-US" dirty="0"/>
              <a:t>Track elapsed time – Calendar and Worked time</a:t>
            </a:r>
          </a:p>
          <a:p>
            <a:pPr lvl="1"/>
            <a:r>
              <a:rPr lang="en-US" dirty="0"/>
              <a:t>Estimate are not perfect, and never will be, they are targets</a:t>
            </a:r>
          </a:p>
          <a:p>
            <a:r>
              <a:rPr lang="en-US" dirty="0"/>
              <a:t>Monte Carlo – probability of happening – range </a:t>
            </a:r>
          </a:p>
          <a:p>
            <a:pPr lvl="1"/>
            <a:r>
              <a:rPr lang="en-US" dirty="0"/>
              <a:t>10% of getting it in early</a:t>
            </a:r>
          </a:p>
          <a:p>
            <a:pPr lvl="1"/>
            <a:r>
              <a:rPr lang="en-US" dirty="0"/>
              <a:t>50% of getting it on schedule</a:t>
            </a:r>
          </a:p>
          <a:p>
            <a:pPr lvl="1"/>
            <a:r>
              <a:rPr lang="en-US" dirty="0"/>
              <a:t>70% of being 2 weeks late</a:t>
            </a:r>
          </a:p>
          <a:p>
            <a:pPr lvl="1"/>
            <a:r>
              <a:rPr lang="en-US" dirty="0"/>
              <a:t>90% of being 4 weeks late</a:t>
            </a:r>
          </a:p>
          <a:p>
            <a:pPr lvl="1"/>
            <a:r>
              <a:rPr lang="en-US" dirty="0"/>
              <a:t>Understand estimate vs actual and the handicap</a:t>
            </a:r>
          </a:p>
          <a:p>
            <a:r>
              <a:rPr lang="en-US" dirty="0"/>
              <a:t>Mange project activity, watch for scope creep, burn out (badgering for shorter estimates)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AED719-3A4A-4516-A2A7-F1B5C7A11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3561" y="0"/>
            <a:ext cx="3608439" cy="27063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 descr="Chart, sunburst chart&#10;&#10;Description automatically generated">
            <a:extLst>
              <a:ext uri="{FF2B5EF4-FFF2-40B4-BE49-F238E27FC236}">
                <a16:creationId xmlns:a16="http://schemas.microsoft.com/office/drawing/2014/main" id="{29029092-21F5-4B43-A4F3-362B62053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653" y="2831690"/>
            <a:ext cx="3027106" cy="211897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6" name="Picture 12" descr="The Cone of Uncertainty | Construx">
            <a:extLst>
              <a:ext uri="{FF2B5EF4-FFF2-40B4-BE49-F238E27FC236}">
                <a16:creationId xmlns:a16="http://schemas.microsoft.com/office/drawing/2014/main" id="{CA1CAE65-1373-8B58-9578-66EF341DE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400" y="3533605"/>
            <a:ext cx="2047294" cy="1355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1125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AE72B-235E-31E4-7A3B-944F32A8A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Coding, Fast and Slow: Developers and the Psychology of Overconfidence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642A0E-6E69-A673-390C-B4D717D311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We All Just Screwed?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0D1E43-734C-2173-88E7-89C0D3D3DA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first accept that making accurate long-term estimates is fundamentally impossible</a:t>
            </a:r>
          </a:p>
          <a:p>
            <a:endParaRPr lang="en-US" dirty="0"/>
          </a:p>
          <a:p>
            <a:r>
              <a:rPr lang="en-US" dirty="0"/>
              <a:t>how you can your dev team generate a ton of value, </a:t>
            </a:r>
            <a:r>
              <a:rPr lang="en-US" i="1" dirty="0"/>
              <a:t>even though</a:t>
            </a:r>
            <a:r>
              <a:rPr lang="en-US" dirty="0"/>
              <a:t> you can not make meaningful long-term estimates?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9C8EF3-0CA2-0AA7-4B4B-D29A9D315A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DC8ACB-85A1-BACD-0832-A9BD1FAA434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we’ve arrived at is basically a first-principles explanation of why the various Agile approaches have taken over the world.</a:t>
            </a:r>
          </a:p>
          <a:p>
            <a:endParaRPr lang="en-US" dirty="0"/>
          </a:p>
        </p:txBody>
      </p:sp>
      <p:sp>
        <p:nvSpPr>
          <p:cNvPr id="7" name="Striped Right Arrow 6">
            <a:extLst>
              <a:ext uri="{FF2B5EF4-FFF2-40B4-BE49-F238E27FC236}">
                <a16:creationId xmlns:a16="http://schemas.microsoft.com/office/drawing/2014/main" id="{2EF35AF3-CD20-AC92-971A-88E756AD2CEE}"/>
              </a:ext>
            </a:extLst>
          </p:cNvPr>
          <p:cNvSpPr/>
          <p:nvPr/>
        </p:nvSpPr>
        <p:spPr>
          <a:xfrm>
            <a:off x="5421086" y="4942114"/>
            <a:ext cx="892628" cy="55517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1431E0-94ED-6BF4-815D-3455B2577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81163"/>
            <a:ext cx="3445744" cy="13307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722E28-8CAB-08BE-5D0E-798E3C442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719" y="3114313"/>
            <a:ext cx="4334976" cy="5903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713428-80FC-2293-C9FF-46D40DE6F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1824" y="1409982"/>
            <a:ext cx="2033660" cy="15283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060CF4-1AD3-C387-07BF-FBB5891E4B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676" y="3172414"/>
            <a:ext cx="2033660" cy="134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65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5FBB8-EFD9-44E4-B347-01AF180AA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Stewardship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2833A-5EA4-452E-809E-7D482B7E57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Accountability</a:t>
            </a:r>
          </a:p>
          <a:p>
            <a:pPr lvl="1"/>
            <a:r>
              <a:rPr lang="en-US" dirty="0"/>
              <a:t>Meet deadlines</a:t>
            </a:r>
          </a:p>
          <a:p>
            <a:pPr lvl="1"/>
            <a:r>
              <a:rPr lang="en-US" dirty="0"/>
              <a:t>Complete the circle</a:t>
            </a:r>
          </a:p>
          <a:p>
            <a:pPr lvl="1"/>
            <a:r>
              <a:rPr lang="en-US" dirty="0"/>
              <a:t>Chain of accountability</a:t>
            </a:r>
          </a:p>
          <a:p>
            <a:pPr lvl="1"/>
            <a:r>
              <a:rPr lang="en-US" dirty="0"/>
              <a:t>Buck stops with you</a:t>
            </a:r>
          </a:p>
          <a:p>
            <a:pPr lvl="1"/>
            <a:r>
              <a:rPr lang="en-US" dirty="0"/>
              <a:t>Polish your project</a:t>
            </a:r>
          </a:p>
          <a:p>
            <a:r>
              <a:rPr lang="en-US" dirty="0"/>
              <a:t>Be Organized</a:t>
            </a:r>
          </a:p>
          <a:p>
            <a:pPr lvl="1"/>
            <a:r>
              <a:rPr lang="en-US" dirty="0"/>
              <a:t>To do list</a:t>
            </a:r>
          </a:p>
          <a:p>
            <a:pPr lvl="1"/>
            <a:r>
              <a:rPr lang="en-US" dirty="0"/>
              <a:t>Take notes</a:t>
            </a:r>
          </a:p>
          <a:p>
            <a:pPr lvl="1"/>
            <a:r>
              <a:rPr lang="en-US" dirty="0"/>
              <a:t>Learn to focus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6C3A1-7ADC-435C-9661-8156C7ECA12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Rewards for Stewardship</a:t>
            </a:r>
          </a:p>
          <a:p>
            <a:pPr lvl="1"/>
            <a:r>
              <a:rPr lang="en-US" dirty="0"/>
              <a:t>Five A’s : Acknowledge, Author, Accomplish, Accountable, Approbation</a:t>
            </a:r>
          </a:p>
          <a:p>
            <a:endParaRPr lang="en-US" dirty="0"/>
          </a:p>
        </p:txBody>
      </p:sp>
      <p:pic>
        <p:nvPicPr>
          <p:cNvPr id="16" name="Picture 15" descr="A picture containing diagram&#10;&#10;Description automatically generated">
            <a:extLst>
              <a:ext uri="{FF2B5EF4-FFF2-40B4-BE49-F238E27FC236}">
                <a16:creationId xmlns:a16="http://schemas.microsoft.com/office/drawing/2014/main" id="{55C2D348-93BE-466A-859C-CC50CB6A9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417" y="3429000"/>
            <a:ext cx="2305908" cy="3328892"/>
          </a:xfrm>
          <a:prstGeom prst="rect">
            <a:avLst/>
          </a:prstGeo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B65D53E4-26E4-47EF-868A-9152693CE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325" y="5185867"/>
            <a:ext cx="4943475" cy="15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01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With out looking up the information…</a:t>
            </a:r>
          </a:p>
          <a:p>
            <a:pPr lvl="1"/>
            <a:r>
              <a:rPr lang="en-US" dirty="0"/>
              <a:t>Surface temperature of the Sun</a:t>
            </a:r>
          </a:p>
          <a:p>
            <a:pPr lvl="1"/>
            <a:r>
              <a:rPr lang="en-US" dirty="0"/>
              <a:t>Latitude of Shanghai</a:t>
            </a:r>
          </a:p>
          <a:p>
            <a:pPr lvl="1"/>
            <a:r>
              <a:rPr lang="en-US" dirty="0"/>
              <a:t>Area of the Asian continent</a:t>
            </a:r>
          </a:p>
          <a:p>
            <a:pPr lvl="1"/>
            <a:r>
              <a:rPr lang="en-US" dirty="0"/>
              <a:t>The year Alexander the Great’s birth</a:t>
            </a:r>
          </a:p>
          <a:p>
            <a:pPr lvl="1"/>
            <a:r>
              <a:rPr lang="en-US" dirty="0"/>
              <a:t>Total value of the U.S. Currency in circulation in 2004</a:t>
            </a:r>
          </a:p>
          <a:p>
            <a:pPr lvl="1"/>
            <a:r>
              <a:rPr lang="en-US" dirty="0"/>
              <a:t>Total volume of the Great Lakes</a:t>
            </a:r>
          </a:p>
          <a:p>
            <a:pPr lvl="1"/>
            <a:r>
              <a:rPr lang="en-US" dirty="0"/>
              <a:t>Worldwide box office receipts of the movie Titanic? </a:t>
            </a:r>
          </a:p>
          <a:p>
            <a:pPr lvl="1"/>
            <a:r>
              <a:rPr lang="en-US" dirty="0"/>
              <a:t>Total length of the coastline of the Pacific Ocean?</a:t>
            </a:r>
          </a:p>
          <a:p>
            <a:pPr lvl="1"/>
            <a:r>
              <a:rPr lang="en-US" dirty="0"/>
              <a:t>Number of book titles published in the U.S. since 1776?</a:t>
            </a:r>
          </a:p>
          <a:p>
            <a:pPr lvl="1"/>
            <a:r>
              <a:rPr lang="en-US" dirty="0"/>
              <a:t>Heaviest blue whale ever recorded?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good are you at estimating?</a:t>
            </a:r>
          </a:p>
        </p:txBody>
      </p:sp>
    </p:spTree>
    <p:extLst>
      <p:ext uri="{BB962C8B-B14F-4D97-AF65-F5344CB8AC3E}">
        <p14:creationId xmlns:p14="http://schemas.microsoft.com/office/powerpoint/2010/main" val="4191815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533400" y="1143000"/>
            <a:ext cx="8458200" cy="5029200"/>
          </a:xfrm>
        </p:spPr>
        <p:txBody>
          <a:bodyPr/>
          <a:lstStyle/>
          <a:p>
            <a:r>
              <a:rPr lang="en-US" dirty="0"/>
              <a:t>With out looking up the information…</a:t>
            </a:r>
          </a:p>
          <a:p>
            <a:pPr lvl="1"/>
            <a:r>
              <a:rPr lang="en-US" dirty="0"/>
              <a:t>Surface temperature of the Sun</a:t>
            </a:r>
          </a:p>
          <a:p>
            <a:pPr lvl="1"/>
            <a:r>
              <a:rPr lang="en-US" dirty="0"/>
              <a:t>Latitude of Shanghai</a:t>
            </a:r>
          </a:p>
          <a:p>
            <a:pPr lvl="1"/>
            <a:r>
              <a:rPr lang="en-US" dirty="0"/>
              <a:t>Area of the Asian continent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year Alexander the Great’s birth</a:t>
            </a:r>
          </a:p>
          <a:p>
            <a:pPr lvl="1"/>
            <a:r>
              <a:rPr lang="en-US" dirty="0"/>
              <a:t>Total value of the U.S. Currency in circulation in 2004</a:t>
            </a:r>
          </a:p>
          <a:p>
            <a:pPr lvl="1"/>
            <a:r>
              <a:rPr lang="en-US" dirty="0"/>
              <a:t>Total volume of the Great Lakes</a:t>
            </a:r>
          </a:p>
          <a:p>
            <a:pPr lvl="1"/>
            <a:r>
              <a:rPr lang="en-US" dirty="0"/>
              <a:t>Worldwide box office receipts of the movie Titanic? </a:t>
            </a:r>
          </a:p>
          <a:p>
            <a:pPr lvl="1"/>
            <a:r>
              <a:rPr lang="en-US" dirty="0"/>
              <a:t>Total length of the coastline of the Pacific Ocean?</a:t>
            </a:r>
          </a:p>
          <a:p>
            <a:pPr lvl="1"/>
            <a:r>
              <a:rPr lang="en-US" dirty="0"/>
              <a:t>Number of book titles published in the U.S. since 1776?</a:t>
            </a:r>
          </a:p>
          <a:p>
            <a:pPr lvl="1"/>
            <a:r>
              <a:rPr lang="en-US" dirty="0"/>
              <a:t>Heaviest blue whale ever recorded?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good are you at estimating?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34400" y="1066800"/>
            <a:ext cx="3905364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10,000 F/6,000 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31 degrees North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17,139,000 sq miles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600" dirty="0"/>
              <a:t>44,390,000 </a:t>
            </a:r>
            <a:r>
              <a:rPr lang="en-US" sz="2600" dirty="0" err="1"/>
              <a:t>sq</a:t>
            </a:r>
            <a:r>
              <a:rPr lang="en-US" sz="2600" dirty="0"/>
              <a:t> 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356 BC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$719.9 billion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5,500 cubic miles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$1.835 billion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84,300 miles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22 million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380,000 pounds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600" dirty="0"/>
              <a:t>170 metric tons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025495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CB99-6F34-C37E-9534-4F2E80D89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E88E1-7A67-F774-D86D-123BAFBFE9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Acorn Project – 7 &amp; 8</a:t>
            </a:r>
          </a:p>
          <a:p>
            <a:pPr lvl="1"/>
            <a:r>
              <a:rPr lang="en-US" dirty="0"/>
              <a:t>Week 06 Group assignments</a:t>
            </a:r>
          </a:p>
          <a:p>
            <a:pPr lvl="1"/>
            <a:r>
              <a:rPr lang="en-US" dirty="0"/>
              <a:t>Week 07 Proposal Due</a:t>
            </a:r>
          </a:p>
          <a:p>
            <a:pPr lvl="1"/>
            <a:r>
              <a:rPr lang="en-US" dirty="0"/>
              <a:t>Week 08 Approval Due</a:t>
            </a:r>
          </a:p>
          <a:p>
            <a:pPr lvl="1"/>
            <a:r>
              <a:rPr lang="en-US" dirty="0"/>
              <a:t>Week 09 Either 1 of 4 done or 25% of each done</a:t>
            </a:r>
          </a:p>
          <a:p>
            <a:pPr lvl="1"/>
            <a:r>
              <a:rPr lang="en-US" dirty="0"/>
              <a:t>Week 10 Either 2 of 4 done or 50% of each done</a:t>
            </a:r>
          </a:p>
          <a:p>
            <a:pPr lvl="1"/>
            <a:r>
              <a:rPr lang="en-US" dirty="0"/>
              <a:t>Week 11 Either 3 of 4 done or 75% of each done</a:t>
            </a:r>
          </a:p>
          <a:p>
            <a:pPr lvl="1"/>
            <a:r>
              <a:rPr lang="en-US" dirty="0"/>
              <a:t>Week 12 Project Due</a:t>
            </a:r>
          </a:p>
          <a:p>
            <a:pPr lvl="1"/>
            <a:r>
              <a:rPr lang="en-US" dirty="0"/>
              <a:t>Week 13 Project Presentations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01047B-EAB8-3105-CDD0-3037BC10DA3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Beginning with the end in mind – S.R. Covey</a:t>
            </a:r>
          </a:p>
        </p:txBody>
      </p:sp>
    </p:spTree>
    <p:extLst>
      <p:ext uri="{BB962C8B-B14F-4D97-AF65-F5344CB8AC3E}">
        <p14:creationId xmlns:p14="http://schemas.microsoft.com/office/powerpoint/2010/main" val="1267501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563DC-12DA-4F49-89AF-90FAC5BDF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1D7F9DA-F922-4FE5-A96F-56CE78872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395" y="1973371"/>
            <a:ext cx="4672577" cy="4351338"/>
          </a:xfrm>
        </p:spPr>
      </p:pic>
    </p:spTree>
    <p:extLst>
      <p:ext uri="{BB962C8B-B14F-4D97-AF65-F5344CB8AC3E}">
        <p14:creationId xmlns:p14="http://schemas.microsoft.com/office/powerpoint/2010/main" val="2931099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3DFC4775-E576-ACDC-B3C6-5D401A37208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4" y="1299209"/>
            <a:ext cx="5943600" cy="571373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A620542-B195-6064-59A5-DE1A96F21437}"/>
              </a:ext>
            </a:extLst>
          </p:cNvPr>
          <p:cNvSpPr/>
          <p:nvPr/>
        </p:nvSpPr>
        <p:spPr>
          <a:xfrm>
            <a:off x="3148314" y="4386186"/>
            <a:ext cx="4205716" cy="135770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A8763D-537C-4970-0432-A54DC8582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Acorn Project 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6AA47-D585-B945-0269-906E6DAC24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Turn in the last 4 pages of the workbook.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F7419B-35D4-FD2F-87DA-07D7782F01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630754" y="0"/>
            <a:ext cx="3438386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8C5B1A-67E4-379B-A0E9-2B2F277451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190" y="0"/>
            <a:ext cx="1143000" cy="1762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B24348-E781-92B9-9B7C-67F1F035D5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750" y="-17145"/>
            <a:ext cx="1143000" cy="17678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C6A28E-AFBF-323B-E68B-FC94AC3DBEA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080" y="1779905"/>
            <a:ext cx="1143000" cy="1758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2E1009-1635-2A85-3158-6C9BDDF34D2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480" y="1786255"/>
            <a:ext cx="1143000" cy="1767840"/>
          </a:xfrm>
          <a:prstGeom prst="rect">
            <a:avLst/>
          </a:prstGeom>
        </p:spPr>
      </p:pic>
      <p:pic>
        <p:nvPicPr>
          <p:cNvPr id="10" name="Picture 9" descr="Ownership as Social Relation: Nonprofit Strategies to Build Community  Wealth through Land - Non Profit News | Nonprofit Quarterly">
            <a:extLst>
              <a:ext uri="{FF2B5EF4-FFF2-40B4-BE49-F238E27FC236}">
                <a16:creationId xmlns:a16="http://schemas.microsoft.com/office/drawing/2014/main" id="{E74927E9-DA6C-5B20-DF35-49CD33E5D94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83636"/>
            <a:ext cx="1284790" cy="856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4A8228-0CB2-DA4C-43BF-6F17FEDDA4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301" y="5883636"/>
            <a:ext cx="1475740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How to Make Your Brainstorming Sessions Successful">
            <a:extLst>
              <a:ext uri="{FF2B5EF4-FFF2-40B4-BE49-F238E27FC236}">
                <a16:creationId xmlns:a16="http://schemas.microsoft.com/office/drawing/2014/main" id="{F47ACDDE-49E9-3A22-086F-2BFEA5C7139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553" y="5878830"/>
            <a:ext cx="1553490" cy="854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C9F108-3504-EE43-5187-56165255F6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012" y="5878830"/>
            <a:ext cx="1535794" cy="878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How Language Affects Decision-Making">
            <a:extLst>
              <a:ext uri="{FF2B5EF4-FFF2-40B4-BE49-F238E27FC236}">
                <a16:creationId xmlns:a16="http://schemas.microsoft.com/office/drawing/2014/main" id="{08CCFDDF-1058-BBE9-9E1B-A92B11ADA6D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899" y="5882527"/>
            <a:ext cx="1311131" cy="874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7+ group conflict clipart | theatre resume | Conflict management,  Conflicted, 3d human">
            <a:extLst>
              <a:ext uri="{FF2B5EF4-FFF2-40B4-BE49-F238E27FC236}">
                <a16:creationId xmlns:a16="http://schemas.microsoft.com/office/drawing/2014/main" id="{490BFBE0-4B50-CC81-4727-26B4414ACEA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589" y="5878830"/>
            <a:ext cx="1634144" cy="930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Communicate Consistently With Customers About Their Technology Needs and  Your Value">
            <a:extLst>
              <a:ext uri="{FF2B5EF4-FFF2-40B4-BE49-F238E27FC236}">
                <a16:creationId xmlns:a16="http://schemas.microsoft.com/office/drawing/2014/main" id="{632D32D1-B669-B944-AA19-D5435D1BA01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9292" y="5859107"/>
            <a:ext cx="1311131" cy="982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Ikon Executive Solutions | How to Give Effective Feedback at Work">
            <a:extLst>
              <a:ext uri="{FF2B5EF4-FFF2-40B4-BE49-F238E27FC236}">
                <a16:creationId xmlns:a16="http://schemas.microsoft.com/office/drawing/2014/main" id="{6F0A7DB6-ABE0-EF4C-3958-B40A1502DC9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0118" y="4783524"/>
            <a:ext cx="1353019" cy="1036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The only constant in life is change&quot;-Heraclitus - Executive Drug Rehab |  Private Drug Rehab">
            <a:extLst>
              <a:ext uri="{FF2B5EF4-FFF2-40B4-BE49-F238E27FC236}">
                <a16:creationId xmlns:a16="http://schemas.microsoft.com/office/drawing/2014/main" id="{2C3F72EF-A27D-9FEF-2228-9CE1F9E2F49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3696" y="5863248"/>
            <a:ext cx="1407160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 descr="S.M.A.R.T. Goalsheet -">
            <a:extLst>
              <a:ext uri="{FF2B5EF4-FFF2-40B4-BE49-F238E27FC236}">
                <a16:creationId xmlns:a16="http://schemas.microsoft.com/office/drawing/2014/main" id="{F9ABEEFA-E23C-D374-B45F-81F6E94741F7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02" y="2914809"/>
            <a:ext cx="2076450" cy="1086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 descr="$1 billion solar, battery storage project in Nevada gets federal approval |  Solar Builder">
            <a:extLst>
              <a:ext uri="{FF2B5EF4-FFF2-40B4-BE49-F238E27FC236}">
                <a16:creationId xmlns:a16="http://schemas.microsoft.com/office/drawing/2014/main" id="{682C1D8B-4268-B3AE-C8B3-2CC24C4BCA87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627" y="3818472"/>
            <a:ext cx="798931" cy="554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4A85C61-1FB9-4CC8-555D-A7926C18D11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721" y="3339466"/>
            <a:ext cx="2166620" cy="1292225"/>
          </a:xfrm>
          <a:prstGeom prst="rect">
            <a:avLst/>
          </a:prstGeom>
          <a:effectLst/>
        </p:spPr>
      </p:pic>
      <p:pic>
        <p:nvPicPr>
          <p:cNvPr id="22" name="Picture 21" descr="The 5 stages of team development">
            <a:extLst>
              <a:ext uri="{FF2B5EF4-FFF2-40B4-BE49-F238E27FC236}">
                <a16:creationId xmlns:a16="http://schemas.microsoft.com/office/drawing/2014/main" id="{A473397F-7F44-802D-D347-817CC2DAF9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736" y="4631691"/>
            <a:ext cx="3571875" cy="92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4934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AE80C-2B3E-5A39-EF15-6B49D4B7C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30DF5-7284-95B0-664B-516AE86C8E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Goal: Each of the ILO</a:t>
            </a:r>
          </a:p>
          <a:p>
            <a:r>
              <a:rPr lang="en-US" dirty="0"/>
              <a:t>Matches to CLO</a:t>
            </a:r>
          </a:p>
          <a:p>
            <a:r>
              <a:rPr lang="en-US" dirty="0"/>
              <a:t>Would like to see</a:t>
            </a:r>
          </a:p>
          <a:p>
            <a:pPr lvl="1"/>
            <a:r>
              <a:rPr lang="en-US" dirty="0"/>
              <a:t>Service project</a:t>
            </a:r>
          </a:p>
          <a:p>
            <a:pPr lvl="1"/>
            <a:r>
              <a:rPr lang="en-US" dirty="0"/>
              <a:t>Use of Academic Service </a:t>
            </a:r>
          </a:p>
          <a:p>
            <a:pPr lvl="1"/>
            <a:r>
              <a:rPr lang="en-US" dirty="0"/>
              <a:t>Personal Growth/Learning</a:t>
            </a:r>
          </a:p>
          <a:p>
            <a:pPr lvl="1"/>
            <a:r>
              <a:rPr lang="en-US" dirty="0"/>
              <a:t>Involvement in Society or Initiative</a:t>
            </a:r>
          </a:p>
          <a:p>
            <a:pPr lvl="1"/>
            <a:r>
              <a:rPr lang="en-US" dirty="0"/>
              <a:t>Fun!!</a:t>
            </a:r>
          </a:p>
          <a:p>
            <a:r>
              <a:rPr lang="en-US" dirty="0"/>
              <a:t>Milestones</a:t>
            </a:r>
          </a:p>
          <a:p>
            <a:pPr lvl="1"/>
            <a:r>
              <a:rPr lang="en-US" dirty="0"/>
              <a:t>3-4 Gathering per goal</a:t>
            </a:r>
          </a:p>
          <a:p>
            <a:pPr lvl="1"/>
            <a:r>
              <a:rPr lang="en-US" dirty="0"/>
              <a:t>i.e. </a:t>
            </a:r>
          </a:p>
          <a:p>
            <a:pPr lvl="2"/>
            <a:r>
              <a:rPr lang="en-US" dirty="0"/>
              <a:t>Planning, Gathering, Practice, Conclusion</a:t>
            </a:r>
          </a:p>
          <a:p>
            <a:pPr lvl="2"/>
            <a:r>
              <a:rPr lang="en-US" dirty="0"/>
              <a:t>3-course meal</a:t>
            </a:r>
          </a:p>
          <a:p>
            <a:pPr lvl="2"/>
            <a:r>
              <a:rPr lang="en-US" dirty="0"/>
              <a:t>Multiple sessions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E93F70-DDE3-3360-A689-8D3216328F4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D6D8C6-43F0-A159-DB32-507E544D41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190" y="0"/>
            <a:ext cx="1143000" cy="17627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B9A42D-0D7F-6D31-F456-7F84AD476E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750" y="-17145"/>
            <a:ext cx="1143000" cy="1767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F34294-9F10-7B55-5B0F-FD0EAF6D8E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080" y="1779905"/>
            <a:ext cx="1143000" cy="1758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002819-6594-313E-39B4-8511D68566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480" y="1786255"/>
            <a:ext cx="1143000" cy="176784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081A8FD-384A-6D74-1640-12319F323C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410476"/>
              </p:ext>
            </p:extLst>
          </p:nvPr>
        </p:nvGraphicFramePr>
        <p:xfrm>
          <a:off x="7761291" y="3689032"/>
          <a:ext cx="4140200" cy="30118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201971062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251649437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140029835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85322911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Module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Domain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Competency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149535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Teamwork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224848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Influence          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25651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Personality        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Self               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Consciousness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47125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Motivation         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Self               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Consciousness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936698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Professionalism    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Self               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Conduct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02679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Pressure           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Self               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Conduct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40332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Commitment         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Group              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Connectedness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20009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Conflict           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Group              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Connectedness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2435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Integrity, Trust &amp; Honesty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Group              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Interaction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19781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Communication      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Group              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Interaction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39766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Leadership         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Community          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Representation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76051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Loyalty            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Community          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Representation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800615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Cooperation        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Community          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Cooperation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361530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Synergism          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Community          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Cooperation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674504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9755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56CAD-2090-14CB-C8C1-8551B5F04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E4299-D4F3-08CE-5A2E-65112525DE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Attend a </a:t>
            </a:r>
            <a:r>
              <a:rPr lang="en-US" u="sng" dirty="0">
                <a:hlinkClick r:id="rId2"/>
              </a:rPr>
              <a:t>Career Services</a:t>
            </a:r>
            <a:r>
              <a:rPr lang="en-US" dirty="0"/>
              <a:t> event as a team and work on a deliverable</a:t>
            </a:r>
          </a:p>
          <a:p>
            <a:pPr lvl="1"/>
            <a:r>
              <a:rPr lang="en-US" dirty="0"/>
              <a:t>Ropes Course</a:t>
            </a:r>
          </a:p>
          <a:p>
            <a:pPr lvl="1"/>
            <a:r>
              <a:rPr lang="en-US" dirty="0"/>
              <a:t>Mentoring Certificate</a:t>
            </a:r>
          </a:p>
          <a:p>
            <a:pPr lvl="0"/>
            <a:r>
              <a:rPr lang="en-US" dirty="0"/>
              <a:t>Participate in “</a:t>
            </a:r>
            <a:r>
              <a:rPr lang="en-US" u="sng" dirty="0">
                <a:hlinkClick r:id="rId3"/>
              </a:rPr>
              <a:t>Get Involved</a:t>
            </a:r>
            <a:r>
              <a:rPr lang="en-US" u="sng" dirty="0"/>
              <a:t>”</a:t>
            </a:r>
            <a:r>
              <a:rPr lang="en-US" dirty="0"/>
              <a:t>: Recreation, Ushering, Get Connected, I-Serve, Peer Mentoring, Rep Council, Tutoring</a:t>
            </a:r>
          </a:p>
          <a:p>
            <a:pPr lvl="0"/>
            <a:r>
              <a:rPr lang="en-US" dirty="0"/>
              <a:t>Participate in a service project, service information, training that will help other students at BYU-Idaho.</a:t>
            </a:r>
          </a:p>
          <a:p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Attend a Society Event such as a Hack-A-Thon, participate as a team</a:t>
            </a:r>
          </a:p>
          <a:p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Join a Department Society and work together to contribute to a project</a:t>
            </a:r>
            <a:endParaRPr lang="en-US" altLang="en-US" sz="1600" dirty="0"/>
          </a:p>
          <a:p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program together, use a collaborative tool and resource repository.</a:t>
            </a:r>
          </a:p>
          <a:p>
            <a:endParaRPr lang="en-US" altLang="en-US" sz="1600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2F0EB9-2164-BFAC-C021-B2EE6AF4FC2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Participate in a Sport, Sporting Event, or Team activity</a:t>
            </a:r>
            <a:endParaRPr lang="en-US" altLang="en-US" sz="16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Attend a Leadership conference/activity produced by Student Services</a:t>
            </a:r>
            <a:endParaRPr lang="en-US" altLang="en-US" sz="16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Participate in an Escape Room, Rope Course, or similar activity</a:t>
            </a:r>
            <a:endParaRPr lang="en-US" altLang="en-US" sz="16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Discover 4+ campus building activities: for example Geology, Animal, Garden tour, Planetarium </a:t>
            </a:r>
            <a:endParaRPr lang="en-US" altLang="en-US" sz="16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Plan three group date, with at least 3 activities</a:t>
            </a:r>
            <a:endParaRPr lang="en-US" altLang="en-US" sz="16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Play 5 different players vs the board, 2-3 times, or an RPG game</a:t>
            </a:r>
            <a:endParaRPr lang="en-US" altLang="en-US" sz="4400" dirty="0"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252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EE29A-CAEC-4ACE-96F4-801883FE0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US" dirty="0"/>
              <a:t>Phillip Walker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6F9F7-1309-47C2-AFEC-4947050D3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706803" cy="3788830"/>
          </a:xfrm>
        </p:spPr>
        <p:txBody>
          <a:bodyPr anchor="ctr">
            <a:normAutofit/>
          </a:bodyPr>
          <a:lstStyle/>
          <a:p>
            <a:r>
              <a:rPr lang="en-US" sz="2000" dirty="0"/>
              <a:t>Software Designer – Sr, 15 </a:t>
            </a:r>
            <a:r>
              <a:rPr lang="en-US" sz="2000" dirty="0" err="1"/>
              <a:t>yrs</a:t>
            </a:r>
            <a:endParaRPr lang="en-US" sz="2000" dirty="0"/>
          </a:p>
          <a:p>
            <a:r>
              <a:rPr lang="en-US" sz="2000" dirty="0"/>
              <a:t>Background: Emily (H.S. Sweetheart, 2 children)</a:t>
            </a:r>
          </a:p>
          <a:p>
            <a:r>
              <a:rPr lang="en-US" sz="2000" dirty="0"/>
              <a:t>Industry: Health Care </a:t>
            </a:r>
          </a:p>
          <a:p>
            <a:r>
              <a:rPr lang="en-US" sz="2000" dirty="0"/>
              <a:t>Company: Mercy Health Groups, customer 19 hospitals</a:t>
            </a:r>
          </a:p>
          <a:p>
            <a:r>
              <a:rPr lang="en-US" sz="2000" dirty="0"/>
              <a:t>Project: </a:t>
            </a:r>
            <a:r>
              <a:rPr lang="en-US" sz="2000" dirty="0" err="1"/>
              <a:t>MyCare</a:t>
            </a:r>
            <a:r>
              <a:rPr lang="en-US" sz="2000" dirty="0"/>
              <a:t>,  Request overtime in the past, </a:t>
            </a:r>
          </a:p>
          <a:p>
            <a:r>
              <a:rPr lang="en-US" sz="2000" dirty="0"/>
              <a:t>Customer Expectation: Six months vs Reality: 9 months</a:t>
            </a:r>
          </a:p>
          <a:p>
            <a:endParaRPr lang="en-US" sz="2000" dirty="0"/>
          </a:p>
        </p:txBody>
      </p:sp>
      <p:pic>
        <p:nvPicPr>
          <p:cNvPr id="5" name="Picture 4" descr="A person in a blue shirt&#10;&#10;Description automatically generated">
            <a:extLst>
              <a:ext uri="{FF2B5EF4-FFF2-40B4-BE49-F238E27FC236}">
                <a16:creationId xmlns:a16="http://schemas.microsoft.com/office/drawing/2014/main" id="{7A01FA40-B0DB-4A62-A7D3-A3E467F100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" r="10052" b="3"/>
          <a:stretch/>
        </p:blipFill>
        <p:spPr>
          <a:xfrm>
            <a:off x="6893318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393A80-65B6-9D31-BCED-678FE022CE2F}"/>
              </a:ext>
            </a:extLst>
          </p:cNvPr>
          <p:cNvSpPr txBox="1"/>
          <p:nvPr/>
        </p:nvSpPr>
        <p:spPr>
          <a:xfrm>
            <a:off x="1587062" y="6453352"/>
            <a:ext cx="388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 5 minutes – re-read Walker’s story</a:t>
            </a:r>
          </a:p>
        </p:txBody>
      </p:sp>
    </p:spTree>
    <p:extLst>
      <p:ext uri="{BB962C8B-B14F-4D97-AF65-F5344CB8AC3E}">
        <p14:creationId xmlns:p14="http://schemas.microsoft.com/office/powerpoint/2010/main" val="931223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50AC1-219F-44D0-B50D-84A9F3B35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365" y="802955"/>
            <a:ext cx="6318649" cy="1454051"/>
          </a:xfrm>
        </p:spPr>
        <p:txBody>
          <a:bodyPr>
            <a:normAutofit/>
          </a:bodyPr>
          <a:lstStyle/>
          <a:p>
            <a:r>
              <a:rPr lang="en-US" sz="3600" dirty="0"/>
              <a:t>Saying No</a:t>
            </a:r>
            <a:br>
              <a:rPr lang="en-US" sz="3600" dirty="0"/>
            </a:br>
            <a:r>
              <a:rPr lang="en-US" sz="2800" dirty="0"/>
              <a:t>“What does it mean when you say no?”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C71AC-EB6E-417A-A704-879786088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807" y="2421682"/>
            <a:ext cx="4650524" cy="363928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How do you say no to your boss?</a:t>
            </a:r>
          </a:p>
          <a:p>
            <a:pPr lvl="1"/>
            <a:r>
              <a:rPr lang="en-US" sz="2000" dirty="0"/>
              <a:t>Find the goal, and negotiate</a:t>
            </a:r>
          </a:p>
          <a:p>
            <a:pPr lvl="1"/>
            <a:r>
              <a:rPr lang="en-US" sz="2000" dirty="0"/>
              <a:t>Higher the stakes, the more valuable ‘No’ becomes</a:t>
            </a:r>
          </a:p>
          <a:p>
            <a:pPr lvl="1"/>
            <a:r>
              <a:rPr lang="en-US" sz="2000" dirty="0"/>
              <a:t>Give the best information</a:t>
            </a:r>
          </a:p>
          <a:p>
            <a:pPr lvl="1"/>
            <a:r>
              <a:rPr lang="en-US" sz="2000" dirty="0"/>
              <a:t>Team player: difference between stubborn  and not possible</a:t>
            </a:r>
          </a:p>
          <a:p>
            <a:pPr lvl="2"/>
            <a:r>
              <a:rPr lang="en-US" dirty="0"/>
              <a:t>Team player is not someone who says “yes” all the time</a:t>
            </a:r>
          </a:p>
          <a:p>
            <a:pPr lvl="1"/>
            <a:r>
              <a:rPr lang="en-US" sz="2000" dirty="0"/>
              <a:t>Being the hero is not a professional</a:t>
            </a:r>
          </a:p>
          <a:p>
            <a:endParaRPr lang="en-US" sz="2000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D5C4FDD-BED9-48C0-B76F-B23CC30BB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014" y="2548251"/>
            <a:ext cx="2148713" cy="2659300"/>
          </a:xfrm>
          <a:prstGeom prst="rect">
            <a:avLst/>
          </a:prstGeom>
        </p:spPr>
      </p:pic>
      <p:pic>
        <p:nvPicPr>
          <p:cNvPr id="1026" name="Picture 2" descr="19 Empowering Quotes That Explain Why Saying 'No' Is The Key To Happiness">
            <a:extLst>
              <a:ext uri="{FF2B5EF4-FFF2-40B4-BE49-F238E27FC236}">
                <a16:creationId xmlns:a16="http://schemas.microsoft.com/office/drawing/2014/main" id="{73DFCB8E-3B7F-4668-85AF-28F70A204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57368" y="4803228"/>
            <a:ext cx="3208316" cy="167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EC609974-40C6-40A7-A4A8-EFDAE796BE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368" y="667239"/>
            <a:ext cx="2771241" cy="24295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7AFF5D-0F97-8A68-DA03-A562804DDA6B}"/>
              </a:ext>
            </a:extLst>
          </p:cNvPr>
          <p:cNvSpPr txBox="1"/>
          <p:nvPr/>
        </p:nvSpPr>
        <p:spPr>
          <a:xfrm>
            <a:off x="5502136" y="3429000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Risk Mitigation</a:t>
            </a:r>
          </a:p>
        </p:txBody>
      </p:sp>
    </p:spTree>
    <p:extLst>
      <p:ext uri="{BB962C8B-B14F-4D97-AF65-F5344CB8AC3E}">
        <p14:creationId xmlns:p14="http://schemas.microsoft.com/office/powerpoint/2010/main" val="3251300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836AE-B22A-4F76-93FE-228CDA8AC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 dirty="0"/>
              <a:t>Saying Yes</a:t>
            </a:r>
            <a:br>
              <a:rPr lang="en-US" sz="4000" dirty="0"/>
            </a:br>
            <a:r>
              <a:rPr lang="en-US" sz="2800" dirty="0"/>
              <a:t>“What does it say when you say yes?”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6FA0D-20E3-4CEE-AB4D-E30F8B8BB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 fontScale="92500"/>
          </a:bodyPr>
          <a:lstStyle/>
          <a:p>
            <a:r>
              <a:rPr lang="en-US" sz="2200" dirty="0"/>
              <a:t>Commitment – Say-Mean=Do</a:t>
            </a:r>
          </a:p>
          <a:p>
            <a:pPr lvl="1"/>
            <a:r>
              <a:rPr lang="en-US" sz="2200" dirty="0"/>
              <a:t>Say you’ll do it</a:t>
            </a:r>
          </a:p>
          <a:p>
            <a:pPr lvl="1"/>
            <a:r>
              <a:rPr lang="en-US" sz="2200" dirty="0"/>
              <a:t>You mean it</a:t>
            </a:r>
          </a:p>
          <a:p>
            <a:pPr lvl="1"/>
            <a:r>
              <a:rPr lang="en-US" sz="2200" dirty="0"/>
              <a:t>You actually do it</a:t>
            </a:r>
          </a:p>
          <a:p>
            <a:r>
              <a:rPr lang="en-US" sz="2200" dirty="0"/>
              <a:t>Noncommitment Phrases: </a:t>
            </a:r>
            <a:br>
              <a:rPr lang="en-US" sz="2200" dirty="0"/>
            </a:br>
            <a:r>
              <a:rPr lang="en-US" sz="2200" dirty="0"/>
              <a:t>	Need/Should, Hope/Wish, Let’s</a:t>
            </a:r>
          </a:p>
          <a:p>
            <a:r>
              <a:rPr lang="en-US" sz="2200" dirty="0"/>
              <a:t>Commitment: “I will…by…”</a:t>
            </a:r>
          </a:p>
          <a:p>
            <a:pPr lvl="1"/>
            <a:r>
              <a:rPr lang="en-US" sz="2200" dirty="0"/>
              <a:t>Understand the dependency</a:t>
            </a:r>
          </a:p>
          <a:p>
            <a:pPr lvl="1"/>
            <a:r>
              <a:rPr lang="en-US" sz="2200" dirty="0"/>
              <a:t>Understand what you don’t know</a:t>
            </a:r>
          </a:p>
          <a:p>
            <a:pPr lvl="1"/>
            <a:r>
              <a:rPr lang="en-US" sz="2200" dirty="0"/>
              <a:t>Understand Murphy, </a:t>
            </a:r>
            <a:r>
              <a:rPr lang="en-US" sz="2200" dirty="0" err="1"/>
              <a:t>Hofstadters</a:t>
            </a:r>
            <a:r>
              <a:rPr lang="en-US" sz="2200"/>
              <a:t>, Parkinson Laws</a:t>
            </a:r>
            <a:endParaRPr lang="en-US" sz="2200" dirty="0"/>
          </a:p>
        </p:txBody>
      </p:sp>
      <p:pic>
        <p:nvPicPr>
          <p:cNvPr id="5" name="Picture 4" descr="A picture containing green, grass, sitting, close&#10;&#10;Description automatically generated">
            <a:extLst>
              <a:ext uri="{FF2B5EF4-FFF2-40B4-BE49-F238E27FC236}">
                <a16:creationId xmlns:a16="http://schemas.microsoft.com/office/drawing/2014/main" id="{EE633D98-00DA-48F6-947C-6AB6861E2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396" y="306909"/>
            <a:ext cx="3424719" cy="22860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076FFA4-71F8-4191-822F-283B6604C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012" y="2828925"/>
            <a:ext cx="3397487" cy="33889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907B19-F1A1-D373-2CB2-DD90D2944361}"/>
              </a:ext>
            </a:extLst>
          </p:cNvPr>
          <p:cNvSpPr txBox="1"/>
          <p:nvPr/>
        </p:nvSpPr>
        <p:spPr>
          <a:xfrm>
            <a:off x="2088" y="6052583"/>
            <a:ext cx="6093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Hofstadter’s law states that it always takes longer than you expect, even when you take into account Hofstadter’s Law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43D2C1-2099-6122-FC55-ACAB4B64D5BC}"/>
              </a:ext>
            </a:extLst>
          </p:cNvPr>
          <p:cNvSpPr txBox="1"/>
          <p:nvPr/>
        </p:nvSpPr>
        <p:spPr>
          <a:xfrm>
            <a:off x="6096000" y="6052583"/>
            <a:ext cx="61189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Parkinson’s law states that work expands so as to fill the time available for its completion.</a:t>
            </a:r>
          </a:p>
        </p:txBody>
      </p:sp>
    </p:spTree>
    <p:extLst>
      <p:ext uri="{BB962C8B-B14F-4D97-AF65-F5344CB8AC3E}">
        <p14:creationId xmlns:p14="http://schemas.microsoft.com/office/powerpoint/2010/main" val="2026430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</TotalTime>
  <Words>3069</Words>
  <Application>Microsoft Macintosh PowerPoint</Application>
  <PresentationFormat>Widescreen</PresentationFormat>
  <Paragraphs>434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Georgia</vt:lpstr>
      <vt:lpstr>Office Theme</vt:lpstr>
      <vt:lpstr>CSE 170 Technical Teamwork</vt:lpstr>
      <vt:lpstr>Commitment, Estimation, Stewardship</vt:lpstr>
      <vt:lpstr>Coming Up</vt:lpstr>
      <vt:lpstr>Acorn Project Proposal</vt:lpstr>
      <vt:lpstr>PowerPoint Presentation</vt:lpstr>
      <vt:lpstr>Ideas</vt:lpstr>
      <vt:lpstr>Phillip Walker Overview</vt:lpstr>
      <vt:lpstr>Saying No “What does it mean when you say no?”</vt:lpstr>
      <vt:lpstr>Saying Yes “What does it say when you say yes?”</vt:lpstr>
      <vt:lpstr>Phillip - Confrontation</vt:lpstr>
      <vt:lpstr>Day 2 – Commitment and Estimation</vt:lpstr>
      <vt:lpstr>How good are you at estimating?</vt:lpstr>
      <vt:lpstr>Boris Ball Point Game</vt:lpstr>
      <vt:lpstr>Estimations are Hard   Why?</vt:lpstr>
      <vt:lpstr>Coding, Fast and Slow: Developers and the Psychology of Overconfidence</vt:lpstr>
      <vt:lpstr>Coding, Fast and Slow: Developers and the Psychology of Overconfidence</vt:lpstr>
      <vt:lpstr>Coding, Fast and Slow: Developers and the Psychology of Overconfidence</vt:lpstr>
      <vt:lpstr>Coding, Fast and Slow: Developers and the Psychology of Overconfidence</vt:lpstr>
      <vt:lpstr>Coding, Fast and Slow: Developers and the Psychology of Overconfidence</vt:lpstr>
      <vt:lpstr>My story: What is your status?</vt:lpstr>
      <vt:lpstr>Painless SW Schedules</vt:lpstr>
      <vt:lpstr>Coding, Fast and Slow: Developers and the Psychology of Overconfidence</vt:lpstr>
      <vt:lpstr>Estimating</vt:lpstr>
      <vt:lpstr>Coding, Fast and Slow: Developers and the Psychology of Overconfidence</vt:lpstr>
      <vt:lpstr>Evidence Based Scheduling</vt:lpstr>
      <vt:lpstr>Coding, Fast and Slow: Developers and the Psychology of Overconfidence</vt:lpstr>
      <vt:lpstr>Stewardship</vt:lpstr>
      <vt:lpstr>How good are you at estimating?</vt:lpstr>
      <vt:lpstr>How good are you at estimating?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170 Technical Teamwork</dc:title>
  <dc:creator>Clements, William</dc:creator>
  <cp:lastModifiedBy>Clements, William</cp:lastModifiedBy>
  <cp:revision>1</cp:revision>
  <dcterms:created xsi:type="dcterms:W3CDTF">2022-05-24T20:44:16Z</dcterms:created>
  <dcterms:modified xsi:type="dcterms:W3CDTF">2022-10-26T17:35:06Z</dcterms:modified>
</cp:coreProperties>
</file>